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notesMasterIdLst>
    <p:notesMasterId r:id="rId19"/>
  </p:notesMasterIdLst>
  <p:handoutMasterIdLst>
    <p:handoutMasterId r:id="rId20"/>
  </p:handoutMasterIdLst>
  <p:sldIdLst>
    <p:sldId id="256" r:id="rId2"/>
    <p:sldId id="282" r:id="rId3"/>
    <p:sldId id="258" r:id="rId4"/>
    <p:sldId id="274" r:id="rId5"/>
    <p:sldId id="283" r:id="rId6"/>
    <p:sldId id="259" r:id="rId7"/>
    <p:sldId id="275" r:id="rId8"/>
    <p:sldId id="284" r:id="rId9"/>
    <p:sldId id="276" r:id="rId10"/>
    <p:sldId id="277" r:id="rId11"/>
    <p:sldId id="285" r:id="rId12"/>
    <p:sldId id="286" r:id="rId13"/>
    <p:sldId id="287" r:id="rId14"/>
    <p:sldId id="278" r:id="rId15"/>
    <p:sldId id="280" r:id="rId16"/>
    <p:sldId id="289" r:id="rId17"/>
    <p:sldId id="288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841" autoAdjust="0"/>
    <p:restoredTop sz="94660"/>
  </p:normalViewPr>
  <p:slideViewPr>
    <p:cSldViewPr>
      <p:cViewPr varScale="1">
        <p:scale>
          <a:sx n="73" d="100"/>
          <a:sy n="73" d="100"/>
        </p:scale>
        <p:origin x="-9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1333981-44A1-45FD-A3C2-B008DD8554F2}" type="doc">
      <dgm:prSet loTypeId="urn:microsoft.com/office/officeart/2005/8/layout/pList2#1" loCatId="list" qsTypeId="urn:microsoft.com/office/officeart/2005/8/quickstyle/simple1" qsCatId="simple" csTypeId="urn:microsoft.com/office/officeart/2005/8/colors/accent1_2" csCatId="accent1" phldr="1"/>
      <dgm:spPr/>
    </dgm:pt>
    <dgm:pt modelId="{288F9453-EC92-4760-94DB-1C62671EE56E}">
      <dgm:prSet phldrT="[Текст]"/>
      <dgm:spPr>
        <a:solidFill>
          <a:schemeClr val="bg1"/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Наука</a:t>
          </a:r>
          <a:endParaRPr lang="ru-RU" dirty="0">
            <a:solidFill>
              <a:schemeClr val="tx1"/>
            </a:solidFill>
          </a:endParaRPr>
        </a:p>
      </dgm:t>
    </dgm:pt>
    <dgm:pt modelId="{32766548-3415-445F-9CA4-D13164D0AAEF}" type="parTrans" cxnId="{28D28684-03E6-4DE6-A936-B119DDE69C7A}">
      <dgm:prSet/>
      <dgm:spPr/>
      <dgm:t>
        <a:bodyPr/>
        <a:lstStyle/>
        <a:p>
          <a:endParaRPr lang="ru-RU"/>
        </a:p>
      </dgm:t>
    </dgm:pt>
    <dgm:pt modelId="{AC74F99E-2658-423D-BE4D-5C85252DF8D5}" type="sibTrans" cxnId="{28D28684-03E6-4DE6-A936-B119DDE69C7A}">
      <dgm:prSet/>
      <dgm:spPr/>
      <dgm:t>
        <a:bodyPr/>
        <a:lstStyle/>
        <a:p>
          <a:endParaRPr lang="ru-RU"/>
        </a:p>
      </dgm:t>
    </dgm:pt>
    <dgm:pt modelId="{716D5FB2-D809-4D9E-8FC5-34BF71AA207F}">
      <dgm:prSet phldrT="[Текст]"/>
      <dgm:spPr>
        <a:solidFill>
          <a:schemeClr val="bg1"/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Философия</a:t>
          </a:r>
          <a:endParaRPr lang="ru-RU" dirty="0">
            <a:solidFill>
              <a:schemeClr val="tx1"/>
            </a:solidFill>
          </a:endParaRPr>
        </a:p>
      </dgm:t>
    </dgm:pt>
    <dgm:pt modelId="{6A13BAA0-0941-41DC-90D4-37B0AA38A235}" type="parTrans" cxnId="{43F6ABB5-B6DB-450D-BB7D-C3EBAFAEE611}">
      <dgm:prSet/>
      <dgm:spPr/>
      <dgm:t>
        <a:bodyPr/>
        <a:lstStyle/>
        <a:p>
          <a:endParaRPr lang="ru-RU"/>
        </a:p>
      </dgm:t>
    </dgm:pt>
    <dgm:pt modelId="{55520890-5D58-40E8-8735-D13E3770CF00}" type="sibTrans" cxnId="{43F6ABB5-B6DB-450D-BB7D-C3EBAFAEE611}">
      <dgm:prSet/>
      <dgm:spPr/>
      <dgm:t>
        <a:bodyPr/>
        <a:lstStyle/>
        <a:p>
          <a:endParaRPr lang="ru-RU"/>
        </a:p>
      </dgm:t>
    </dgm:pt>
    <dgm:pt modelId="{5E931BAF-D9DE-4AE5-BA20-9193E3BF56CB}">
      <dgm:prSet phldrT="[Текст]"/>
      <dgm:spPr>
        <a:solidFill>
          <a:schemeClr val="bg1"/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Религия</a:t>
          </a:r>
          <a:endParaRPr lang="ru-RU" dirty="0">
            <a:solidFill>
              <a:schemeClr val="tx1"/>
            </a:solidFill>
          </a:endParaRPr>
        </a:p>
      </dgm:t>
    </dgm:pt>
    <dgm:pt modelId="{BAAEDBE4-160D-4E6A-88C8-52273D7E58C9}" type="parTrans" cxnId="{D4AFCF3F-C4A3-4DF7-9038-0E7CB7495F60}">
      <dgm:prSet/>
      <dgm:spPr/>
      <dgm:t>
        <a:bodyPr/>
        <a:lstStyle/>
        <a:p>
          <a:endParaRPr lang="ru-RU"/>
        </a:p>
      </dgm:t>
    </dgm:pt>
    <dgm:pt modelId="{8A091DD2-C35F-44E4-B908-CFF9D7D3B513}" type="sibTrans" cxnId="{D4AFCF3F-C4A3-4DF7-9038-0E7CB7495F60}">
      <dgm:prSet/>
      <dgm:spPr/>
      <dgm:t>
        <a:bodyPr/>
        <a:lstStyle/>
        <a:p>
          <a:endParaRPr lang="ru-RU"/>
        </a:p>
      </dgm:t>
    </dgm:pt>
    <dgm:pt modelId="{B270C8F3-BE9A-4258-AEBA-E667272B2CF6}">
      <dgm:prSet phldrT="[Текст]"/>
      <dgm:spPr>
        <a:solidFill>
          <a:schemeClr val="bg1"/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Искусство</a:t>
          </a:r>
          <a:endParaRPr lang="ru-RU" dirty="0">
            <a:solidFill>
              <a:schemeClr val="tx1"/>
            </a:solidFill>
          </a:endParaRPr>
        </a:p>
      </dgm:t>
    </dgm:pt>
    <dgm:pt modelId="{AED1795B-E67E-4E8E-84B5-15EEE183F383}" type="parTrans" cxnId="{98531CA9-5614-46D0-A8CC-041D96B61BE4}">
      <dgm:prSet/>
      <dgm:spPr/>
      <dgm:t>
        <a:bodyPr/>
        <a:lstStyle/>
        <a:p>
          <a:endParaRPr lang="ru-RU"/>
        </a:p>
      </dgm:t>
    </dgm:pt>
    <dgm:pt modelId="{50CC4B10-220F-405D-931B-D008BFD255FE}" type="sibTrans" cxnId="{98531CA9-5614-46D0-A8CC-041D96B61BE4}">
      <dgm:prSet/>
      <dgm:spPr/>
      <dgm:t>
        <a:bodyPr/>
        <a:lstStyle/>
        <a:p>
          <a:endParaRPr lang="ru-RU"/>
        </a:p>
      </dgm:t>
    </dgm:pt>
    <dgm:pt modelId="{EAC37230-B219-499D-B548-3FEEA5018EC9}" type="pres">
      <dgm:prSet presAssocID="{81333981-44A1-45FD-A3C2-B008DD8554F2}" presName="Name0" presStyleCnt="0">
        <dgm:presLayoutVars>
          <dgm:dir/>
          <dgm:resizeHandles val="exact"/>
        </dgm:presLayoutVars>
      </dgm:prSet>
      <dgm:spPr/>
    </dgm:pt>
    <dgm:pt modelId="{63A6094A-0910-401E-8FCE-638A2236DF12}" type="pres">
      <dgm:prSet presAssocID="{81333981-44A1-45FD-A3C2-B008DD8554F2}" presName="bkgdShp" presStyleLbl="alignAccFollowNode1" presStyleIdx="0" presStyleCnt="1"/>
      <dgm:spPr/>
    </dgm:pt>
    <dgm:pt modelId="{F73E9E8E-84CB-441E-90D0-1C5F3BDA3160}" type="pres">
      <dgm:prSet presAssocID="{81333981-44A1-45FD-A3C2-B008DD8554F2}" presName="linComp" presStyleCnt="0"/>
      <dgm:spPr/>
    </dgm:pt>
    <dgm:pt modelId="{7C0F7193-629D-4D80-B906-1AE4E4F80D54}" type="pres">
      <dgm:prSet presAssocID="{288F9453-EC92-4760-94DB-1C62671EE56E}" presName="compNode" presStyleCnt="0"/>
      <dgm:spPr/>
    </dgm:pt>
    <dgm:pt modelId="{8623E478-4E55-47E4-B6CA-D6E67419C6DC}" type="pres">
      <dgm:prSet presAssocID="{288F9453-EC92-4760-94DB-1C62671EE56E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8B3D68-42F0-4004-B753-8496F6041038}" type="pres">
      <dgm:prSet presAssocID="{288F9453-EC92-4760-94DB-1C62671EE56E}" presName="invisiNode" presStyleLbl="node1" presStyleIdx="0" presStyleCnt="4"/>
      <dgm:spPr/>
    </dgm:pt>
    <dgm:pt modelId="{C291C537-0FAC-4B48-90AF-625C9DA01C2E}" type="pres">
      <dgm:prSet presAssocID="{288F9453-EC92-4760-94DB-1C62671EE56E}" presName="imagNode" presStyleLbl="fgImgPlace1" presStyleIdx="0" presStyleCnt="4" custScaleY="13047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82E926DB-0643-409E-8039-A4FD12C20DE6}" type="pres">
      <dgm:prSet presAssocID="{AC74F99E-2658-423D-BE4D-5C85252DF8D5}" presName="sibTrans" presStyleLbl="sibTrans2D1" presStyleIdx="0" presStyleCnt="0"/>
      <dgm:spPr/>
      <dgm:t>
        <a:bodyPr/>
        <a:lstStyle/>
        <a:p>
          <a:endParaRPr lang="ru-RU"/>
        </a:p>
      </dgm:t>
    </dgm:pt>
    <dgm:pt modelId="{41C02F43-CE34-44A5-8B48-EE23FF2E6EE7}" type="pres">
      <dgm:prSet presAssocID="{716D5FB2-D809-4D9E-8FC5-34BF71AA207F}" presName="compNode" presStyleCnt="0"/>
      <dgm:spPr/>
    </dgm:pt>
    <dgm:pt modelId="{1FCCE4F9-902A-4479-A406-64A75FE888FE}" type="pres">
      <dgm:prSet presAssocID="{716D5FB2-D809-4D9E-8FC5-34BF71AA207F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6AE4A9-BE06-4507-A47C-DF7A61F59166}" type="pres">
      <dgm:prSet presAssocID="{716D5FB2-D809-4D9E-8FC5-34BF71AA207F}" presName="invisiNode" presStyleLbl="node1" presStyleIdx="1" presStyleCnt="4"/>
      <dgm:spPr/>
    </dgm:pt>
    <dgm:pt modelId="{86220F72-1061-412F-BACB-2F6E6012AE94}" type="pres">
      <dgm:prSet presAssocID="{716D5FB2-D809-4D9E-8FC5-34BF71AA207F}" presName="imagNode" presStyleLbl="fgImgPlace1" presStyleIdx="1" presStyleCnt="4" custScaleX="95661" custScaleY="13047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A05B7E64-7C2C-4947-B606-38411BA17218}" type="pres">
      <dgm:prSet presAssocID="{55520890-5D58-40E8-8735-D13E3770CF00}" presName="sibTrans" presStyleLbl="sibTrans2D1" presStyleIdx="0" presStyleCnt="0"/>
      <dgm:spPr/>
      <dgm:t>
        <a:bodyPr/>
        <a:lstStyle/>
        <a:p>
          <a:endParaRPr lang="ru-RU"/>
        </a:p>
      </dgm:t>
    </dgm:pt>
    <dgm:pt modelId="{3C388041-E86E-4B3C-BC8E-F26E704446BB}" type="pres">
      <dgm:prSet presAssocID="{5E931BAF-D9DE-4AE5-BA20-9193E3BF56CB}" presName="compNode" presStyleCnt="0"/>
      <dgm:spPr/>
    </dgm:pt>
    <dgm:pt modelId="{5DCBE05A-7CF1-44DE-918D-27E0CF7CE168}" type="pres">
      <dgm:prSet presAssocID="{5E931BAF-D9DE-4AE5-BA20-9193E3BF56CB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D69E25-C352-40E7-BA84-BE689EB42D0F}" type="pres">
      <dgm:prSet presAssocID="{5E931BAF-D9DE-4AE5-BA20-9193E3BF56CB}" presName="invisiNode" presStyleLbl="node1" presStyleIdx="2" presStyleCnt="4"/>
      <dgm:spPr/>
    </dgm:pt>
    <dgm:pt modelId="{5164EDDB-E6EB-48D8-8E3F-E2172ADA062E}" type="pres">
      <dgm:prSet presAssocID="{5E931BAF-D9DE-4AE5-BA20-9193E3BF56CB}" presName="imagNode" presStyleLbl="fgImgPlace1" presStyleIdx="2" presStyleCnt="4" custScaleX="91902" custScaleY="13047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F3E57AC6-2CB8-4A18-9B2A-FE746AEE1683}" type="pres">
      <dgm:prSet presAssocID="{8A091DD2-C35F-44E4-B908-CFF9D7D3B513}" presName="sibTrans" presStyleLbl="sibTrans2D1" presStyleIdx="0" presStyleCnt="0"/>
      <dgm:spPr/>
      <dgm:t>
        <a:bodyPr/>
        <a:lstStyle/>
        <a:p>
          <a:endParaRPr lang="ru-RU"/>
        </a:p>
      </dgm:t>
    </dgm:pt>
    <dgm:pt modelId="{DA41E667-E09F-4742-AFCC-F2FEBD191C34}" type="pres">
      <dgm:prSet presAssocID="{B270C8F3-BE9A-4258-AEBA-E667272B2CF6}" presName="compNode" presStyleCnt="0"/>
      <dgm:spPr/>
    </dgm:pt>
    <dgm:pt modelId="{0F5BFDA8-1265-4371-B296-7B3D6B0CE1F6}" type="pres">
      <dgm:prSet presAssocID="{B270C8F3-BE9A-4258-AEBA-E667272B2CF6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C7A51E-B8AC-41FF-88D1-C8AAEEA97FC4}" type="pres">
      <dgm:prSet presAssocID="{B270C8F3-BE9A-4258-AEBA-E667272B2CF6}" presName="invisiNode" presStyleLbl="node1" presStyleIdx="3" presStyleCnt="4"/>
      <dgm:spPr/>
    </dgm:pt>
    <dgm:pt modelId="{BD9A7B3D-4489-4DCA-911B-D04C718D7F0E}" type="pres">
      <dgm:prSet presAssocID="{B270C8F3-BE9A-4258-AEBA-E667272B2CF6}" presName="imagNode" presStyleLbl="fgImgPlace1" presStyleIdx="3" presStyleCnt="4" custScaleX="87218" custScaleY="130473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</dgm:ptLst>
  <dgm:cxnLst>
    <dgm:cxn modelId="{F663AD73-F509-4490-AD37-0D00E46D33D0}" type="presOf" srcId="{716D5FB2-D809-4D9E-8FC5-34BF71AA207F}" destId="{1FCCE4F9-902A-4479-A406-64A75FE888FE}" srcOrd="0" destOrd="0" presId="urn:microsoft.com/office/officeart/2005/8/layout/pList2#1"/>
    <dgm:cxn modelId="{98531CA9-5614-46D0-A8CC-041D96B61BE4}" srcId="{81333981-44A1-45FD-A3C2-B008DD8554F2}" destId="{B270C8F3-BE9A-4258-AEBA-E667272B2CF6}" srcOrd="3" destOrd="0" parTransId="{AED1795B-E67E-4E8E-84B5-15EEE183F383}" sibTransId="{50CC4B10-220F-405D-931B-D008BFD255FE}"/>
    <dgm:cxn modelId="{115E0E8D-62B3-4D0D-9CF7-55277DF7760F}" type="presOf" srcId="{288F9453-EC92-4760-94DB-1C62671EE56E}" destId="{8623E478-4E55-47E4-B6CA-D6E67419C6DC}" srcOrd="0" destOrd="0" presId="urn:microsoft.com/office/officeart/2005/8/layout/pList2#1"/>
    <dgm:cxn modelId="{1A5311DE-254F-4084-8B88-0AF2CA399A4E}" type="presOf" srcId="{55520890-5D58-40E8-8735-D13E3770CF00}" destId="{A05B7E64-7C2C-4947-B606-38411BA17218}" srcOrd="0" destOrd="0" presId="urn:microsoft.com/office/officeart/2005/8/layout/pList2#1"/>
    <dgm:cxn modelId="{E47553CF-E91F-437C-8402-7BE43E11F445}" type="presOf" srcId="{B270C8F3-BE9A-4258-AEBA-E667272B2CF6}" destId="{0F5BFDA8-1265-4371-B296-7B3D6B0CE1F6}" srcOrd="0" destOrd="0" presId="urn:microsoft.com/office/officeart/2005/8/layout/pList2#1"/>
    <dgm:cxn modelId="{2915359F-CAFD-44B2-A805-045A894975ED}" type="presOf" srcId="{81333981-44A1-45FD-A3C2-B008DD8554F2}" destId="{EAC37230-B219-499D-B548-3FEEA5018EC9}" srcOrd="0" destOrd="0" presId="urn:microsoft.com/office/officeart/2005/8/layout/pList2#1"/>
    <dgm:cxn modelId="{43F6ABB5-B6DB-450D-BB7D-C3EBAFAEE611}" srcId="{81333981-44A1-45FD-A3C2-B008DD8554F2}" destId="{716D5FB2-D809-4D9E-8FC5-34BF71AA207F}" srcOrd="1" destOrd="0" parTransId="{6A13BAA0-0941-41DC-90D4-37B0AA38A235}" sibTransId="{55520890-5D58-40E8-8735-D13E3770CF00}"/>
    <dgm:cxn modelId="{D4AFCF3F-C4A3-4DF7-9038-0E7CB7495F60}" srcId="{81333981-44A1-45FD-A3C2-B008DD8554F2}" destId="{5E931BAF-D9DE-4AE5-BA20-9193E3BF56CB}" srcOrd="2" destOrd="0" parTransId="{BAAEDBE4-160D-4E6A-88C8-52273D7E58C9}" sibTransId="{8A091DD2-C35F-44E4-B908-CFF9D7D3B513}"/>
    <dgm:cxn modelId="{9615A05F-946C-4AA1-B3FE-330AB2912B7F}" type="presOf" srcId="{AC74F99E-2658-423D-BE4D-5C85252DF8D5}" destId="{82E926DB-0643-409E-8039-A4FD12C20DE6}" srcOrd="0" destOrd="0" presId="urn:microsoft.com/office/officeart/2005/8/layout/pList2#1"/>
    <dgm:cxn modelId="{9AD169D4-30EA-42EA-88D4-9835A755D8FF}" type="presOf" srcId="{8A091DD2-C35F-44E4-B908-CFF9D7D3B513}" destId="{F3E57AC6-2CB8-4A18-9B2A-FE746AEE1683}" srcOrd="0" destOrd="0" presId="urn:microsoft.com/office/officeart/2005/8/layout/pList2#1"/>
    <dgm:cxn modelId="{28D28684-03E6-4DE6-A936-B119DDE69C7A}" srcId="{81333981-44A1-45FD-A3C2-B008DD8554F2}" destId="{288F9453-EC92-4760-94DB-1C62671EE56E}" srcOrd="0" destOrd="0" parTransId="{32766548-3415-445F-9CA4-D13164D0AAEF}" sibTransId="{AC74F99E-2658-423D-BE4D-5C85252DF8D5}"/>
    <dgm:cxn modelId="{4784AB79-8DDE-4206-BFF9-D70E3EDA4F75}" type="presOf" srcId="{5E931BAF-D9DE-4AE5-BA20-9193E3BF56CB}" destId="{5DCBE05A-7CF1-44DE-918D-27E0CF7CE168}" srcOrd="0" destOrd="0" presId="urn:microsoft.com/office/officeart/2005/8/layout/pList2#1"/>
    <dgm:cxn modelId="{EF21C39D-66BE-41CF-A375-E3DDAB965A0B}" type="presParOf" srcId="{EAC37230-B219-499D-B548-3FEEA5018EC9}" destId="{63A6094A-0910-401E-8FCE-638A2236DF12}" srcOrd="0" destOrd="0" presId="urn:microsoft.com/office/officeart/2005/8/layout/pList2#1"/>
    <dgm:cxn modelId="{AD5AD414-9746-4DF7-AAB8-94B6ECF3F94D}" type="presParOf" srcId="{EAC37230-B219-499D-B548-3FEEA5018EC9}" destId="{F73E9E8E-84CB-441E-90D0-1C5F3BDA3160}" srcOrd="1" destOrd="0" presId="urn:microsoft.com/office/officeart/2005/8/layout/pList2#1"/>
    <dgm:cxn modelId="{88052572-383D-4B90-84BF-E962D80356C9}" type="presParOf" srcId="{F73E9E8E-84CB-441E-90D0-1C5F3BDA3160}" destId="{7C0F7193-629D-4D80-B906-1AE4E4F80D54}" srcOrd="0" destOrd="0" presId="urn:microsoft.com/office/officeart/2005/8/layout/pList2#1"/>
    <dgm:cxn modelId="{892B31FD-74DD-4508-B002-9825829E5BB4}" type="presParOf" srcId="{7C0F7193-629D-4D80-B906-1AE4E4F80D54}" destId="{8623E478-4E55-47E4-B6CA-D6E67419C6DC}" srcOrd="0" destOrd="0" presId="urn:microsoft.com/office/officeart/2005/8/layout/pList2#1"/>
    <dgm:cxn modelId="{AAD409C5-9519-41E8-A09B-F0378EAC1EFE}" type="presParOf" srcId="{7C0F7193-629D-4D80-B906-1AE4E4F80D54}" destId="{218B3D68-42F0-4004-B753-8496F6041038}" srcOrd="1" destOrd="0" presId="urn:microsoft.com/office/officeart/2005/8/layout/pList2#1"/>
    <dgm:cxn modelId="{0CE21562-FA4B-4474-84BF-C8033E3F3E7D}" type="presParOf" srcId="{7C0F7193-629D-4D80-B906-1AE4E4F80D54}" destId="{C291C537-0FAC-4B48-90AF-625C9DA01C2E}" srcOrd="2" destOrd="0" presId="urn:microsoft.com/office/officeart/2005/8/layout/pList2#1"/>
    <dgm:cxn modelId="{E501AA11-83F6-4115-B517-DA9AED2F8F6C}" type="presParOf" srcId="{F73E9E8E-84CB-441E-90D0-1C5F3BDA3160}" destId="{82E926DB-0643-409E-8039-A4FD12C20DE6}" srcOrd="1" destOrd="0" presId="urn:microsoft.com/office/officeart/2005/8/layout/pList2#1"/>
    <dgm:cxn modelId="{76E74422-6D67-44D5-996F-8672F66B9616}" type="presParOf" srcId="{F73E9E8E-84CB-441E-90D0-1C5F3BDA3160}" destId="{41C02F43-CE34-44A5-8B48-EE23FF2E6EE7}" srcOrd="2" destOrd="0" presId="urn:microsoft.com/office/officeart/2005/8/layout/pList2#1"/>
    <dgm:cxn modelId="{1A66E85B-6FBD-47DC-83D9-959EB24E98D6}" type="presParOf" srcId="{41C02F43-CE34-44A5-8B48-EE23FF2E6EE7}" destId="{1FCCE4F9-902A-4479-A406-64A75FE888FE}" srcOrd="0" destOrd="0" presId="urn:microsoft.com/office/officeart/2005/8/layout/pList2#1"/>
    <dgm:cxn modelId="{8A56DA1C-9E24-4704-ACA2-BA711243B04D}" type="presParOf" srcId="{41C02F43-CE34-44A5-8B48-EE23FF2E6EE7}" destId="{1B6AE4A9-BE06-4507-A47C-DF7A61F59166}" srcOrd="1" destOrd="0" presId="urn:microsoft.com/office/officeart/2005/8/layout/pList2#1"/>
    <dgm:cxn modelId="{C36A0514-740F-4029-B5F0-2137DB39BDD7}" type="presParOf" srcId="{41C02F43-CE34-44A5-8B48-EE23FF2E6EE7}" destId="{86220F72-1061-412F-BACB-2F6E6012AE94}" srcOrd="2" destOrd="0" presId="urn:microsoft.com/office/officeart/2005/8/layout/pList2#1"/>
    <dgm:cxn modelId="{144AA5E8-C827-493A-9A4C-78168C74A24F}" type="presParOf" srcId="{F73E9E8E-84CB-441E-90D0-1C5F3BDA3160}" destId="{A05B7E64-7C2C-4947-B606-38411BA17218}" srcOrd="3" destOrd="0" presId="urn:microsoft.com/office/officeart/2005/8/layout/pList2#1"/>
    <dgm:cxn modelId="{8EC83928-DE04-478B-8E1C-CA28CBD408F2}" type="presParOf" srcId="{F73E9E8E-84CB-441E-90D0-1C5F3BDA3160}" destId="{3C388041-E86E-4B3C-BC8E-F26E704446BB}" srcOrd="4" destOrd="0" presId="urn:microsoft.com/office/officeart/2005/8/layout/pList2#1"/>
    <dgm:cxn modelId="{C777A7FB-DD1C-4A69-A315-20D62D472BBA}" type="presParOf" srcId="{3C388041-E86E-4B3C-BC8E-F26E704446BB}" destId="{5DCBE05A-7CF1-44DE-918D-27E0CF7CE168}" srcOrd="0" destOrd="0" presId="urn:microsoft.com/office/officeart/2005/8/layout/pList2#1"/>
    <dgm:cxn modelId="{CEE741B6-5A2D-4E8D-9390-8918EC13B922}" type="presParOf" srcId="{3C388041-E86E-4B3C-BC8E-F26E704446BB}" destId="{7FD69E25-C352-40E7-BA84-BE689EB42D0F}" srcOrd="1" destOrd="0" presId="urn:microsoft.com/office/officeart/2005/8/layout/pList2#1"/>
    <dgm:cxn modelId="{3F0BA2E4-7C11-4A69-8B50-C34401870FA3}" type="presParOf" srcId="{3C388041-E86E-4B3C-BC8E-F26E704446BB}" destId="{5164EDDB-E6EB-48D8-8E3F-E2172ADA062E}" srcOrd="2" destOrd="0" presId="urn:microsoft.com/office/officeart/2005/8/layout/pList2#1"/>
    <dgm:cxn modelId="{20629147-161E-4E15-AD98-03909899B727}" type="presParOf" srcId="{F73E9E8E-84CB-441E-90D0-1C5F3BDA3160}" destId="{F3E57AC6-2CB8-4A18-9B2A-FE746AEE1683}" srcOrd="5" destOrd="0" presId="urn:microsoft.com/office/officeart/2005/8/layout/pList2#1"/>
    <dgm:cxn modelId="{3C9F2D61-A333-44AD-BEFD-896A25EDCB00}" type="presParOf" srcId="{F73E9E8E-84CB-441E-90D0-1C5F3BDA3160}" destId="{DA41E667-E09F-4742-AFCC-F2FEBD191C34}" srcOrd="6" destOrd="0" presId="urn:microsoft.com/office/officeart/2005/8/layout/pList2#1"/>
    <dgm:cxn modelId="{3D6279B2-66C9-45F9-94A8-343243E4213A}" type="presParOf" srcId="{DA41E667-E09F-4742-AFCC-F2FEBD191C34}" destId="{0F5BFDA8-1265-4371-B296-7B3D6B0CE1F6}" srcOrd="0" destOrd="0" presId="urn:microsoft.com/office/officeart/2005/8/layout/pList2#1"/>
    <dgm:cxn modelId="{51AAD0A0-ECC7-484C-B393-FE2C14D69239}" type="presParOf" srcId="{DA41E667-E09F-4742-AFCC-F2FEBD191C34}" destId="{34C7A51E-B8AC-41FF-88D1-C8AAEEA97FC4}" srcOrd="1" destOrd="0" presId="urn:microsoft.com/office/officeart/2005/8/layout/pList2#1"/>
    <dgm:cxn modelId="{E8C30048-68C5-4EF1-BD87-805F06D66AA5}" type="presParOf" srcId="{DA41E667-E09F-4742-AFCC-F2FEBD191C34}" destId="{BD9A7B3D-4489-4DCA-911B-D04C718D7F0E}" srcOrd="2" destOrd="0" presId="urn:microsoft.com/office/officeart/2005/8/layout/pList2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C4AD42AE-0AF5-438F-BF09-D6910F1F0578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BEE7D42-3314-4C21-9B32-F8B109A39FE6}">
      <dgm:prSet phldrT="[Текст]"/>
      <dgm:spPr/>
      <dgm:t>
        <a:bodyPr/>
        <a:lstStyle/>
        <a:p>
          <a:r>
            <a:rPr lang="ru-RU" smtClean="0"/>
            <a:t>Интегративная</a:t>
          </a:r>
          <a:endParaRPr lang="ru-RU" dirty="0"/>
        </a:p>
      </dgm:t>
    </dgm:pt>
    <dgm:pt modelId="{0C8205CF-DB2E-4DEE-B059-32F041B801B1}" type="parTrans" cxnId="{42D8A90C-17A8-43EA-A09A-4F89CC144942}">
      <dgm:prSet/>
      <dgm:spPr/>
      <dgm:t>
        <a:bodyPr/>
        <a:lstStyle/>
        <a:p>
          <a:endParaRPr lang="ru-RU"/>
        </a:p>
      </dgm:t>
    </dgm:pt>
    <dgm:pt modelId="{10F0397F-69FD-4E57-B785-42D630E4AB70}" type="sibTrans" cxnId="{42D8A90C-17A8-43EA-A09A-4F89CC144942}">
      <dgm:prSet/>
      <dgm:spPr/>
      <dgm:t>
        <a:bodyPr/>
        <a:lstStyle/>
        <a:p>
          <a:endParaRPr lang="ru-RU"/>
        </a:p>
      </dgm:t>
    </dgm:pt>
    <dgm:pt modelId="{EE33D450-7FDC-4711-A63B-C1F64271FF7A}">
      <dgm:prSet phldrT="[Текст]"/>
      <dgm:spPr>
        <a:solidFill>
          <a:schemeClr val="bg1">
            <a:alpha val="90000"/>
          </a:schemeClr>
        </a:solidFill>
        <a:ln>
          <a:solidFill>
            <a:schemeClr val="accent1">
              <a:alpha val="90000"/>
            </a:schemeClr>
          </a:solidFill>
        </a:ln>
      </dgm:spPr>
      <dgm:t>
        <a:bodyPr/>
        <a:lstStyle/>
        <a:p>
          <a:r>
            <a:rPr lang="ru-RU" dirty="0" smtClean="0"/>
            <a:t>Сплочение научного сообщества</a:t>
          </a:r>
          <a:endParaRPr lang="ru-RU" dirty="0"/>
        </a:p>
      </dgm:t>
    </dgm:pt>
    <dgm:pt modelId="{EDADE235-6C0D-4117-941D-6D56DEE50214}" type="parTrans" cxnId="{3C602632-451E-4EDE-A0F4-2F21C29AD76F}">
      <dgm:prSet/>
      <dgm:spPr/>
      <dgm:t>
        <a:bodyPr/>
        <a:lstStyle/>
        <a:p>
          <a:endParaRPr lang="ru-RU"/>
        </a:p>
      </dgm:t>
    </dgm:pt>
    <dgm:pt modelId="{4397560D-D05C-4068-BF8A-235F9AA97D44}" type="sibTrans" cxnId="{3C602632-451E-4EDE-A0F4-2F21C29AD76F}">
      <dgm:prSet/>
      <dgm:spPr/>
      <dgm:t>
        <a:bodyPr/>
        <a:lstStyle/>
        <a:p>
          <a:endParaRPr lang="ru-RU"/>
        </a:p>
      </dgm:t>
    </dgm:pt>
    <dgm:pt modelId="{A9DD2B27-A4C3-41E2-B16B-74E9F406313D}">
      <dgm:prSet phldrT="[Текст]"/>
      <dgm:spPr/>
      <dgm:t>
        <a:bodyPr/>
        <a:lstStyle/>
        <a:p>
          <a:r>
            <a:rPr lang="ru-RU" dirty="0" smtClean="0"/>
            <a:t>Коммуникативная</a:t>
          </a:r>
          <a:endParaRPr lang="ru-RU" dirty="0"/>
        </a:p>
      </dgm:t>
    </dgm:pt>
    <dgm:pt modelId="{A6F47F25-D432-4D90-A052-65283FF0800D}" type="parTrans" cxnId="{61792742-EDBA-44C6-BEA3-931D33E44DB1}">
      <dgm:prSet/>
      <dgm:spPr/>
      <dgm:t>
        <a:bodyPr/>
        <a:lstStyle/>
        <a:p>
          <a:endParaRPr lang="ru-RU"/>
        </a:p>
      </dgm:t>
    </dgm:pt>
    <dgm:pt modelId="{9871F3BE-FC89-4C44-AC90-D495F1F0FF2C}" type="sibTrans" cxnId="{61792742-EDBA-44C6-BEA3-931D33E44DB1}">
      <dgm:prSet/>
      <dgm:spPr/>
      <dgm:t>
        <a:bodyPr/>
        <a:lstStyle/>
        <a:p>
          <a:endParaRPr lang="ru-RU"/>
        </a:p>
      </dgm:t>
    </dgm:pt>
    <dgm:pt modelId="{E35122E3-BBC6-414B-BCB0-90DD53C6C361}">
      <dgm:prSet phldrT="[Текст]"/>
      <dgm:spPr>
        <a:solidFill>
          <a:schemeClr val="bg1">
            <a:alpha val="90000"/>
          </a:schemeClr>
        </a:solidFill>
        <a:ln>
          <a:solidFill>
            <a:schemeClr val="accent1">
              <a:alpha val="90000"/>
            </a:schemeClr>
          </a:solidFill>
        </a:ln>
      </dgm:spPr>
      <dgm:t>
        <a:bodyPr/>
        <a:lstStyle/>
        <a:p>
          <a:r>
            <a:rPr lang="ru-RU" dirty="0" smtClean="0"/>
            <a:t>Обеспечение общения между учёными</a:t>
          </a:r>
          <a:endParaRPr lang="ru-RU" dirty="0"/>
        </a:p>
      </dgm:t>
    </dgm:pt>
    <dgm:pt modelId="{EE48ED08-F088-4B65-A8DC-B0F867955471}" type="parTrans" cxnId="{B503352D-EA95-4F2F-A2DC-FE2AFDC15996}">
      <dgm:prSet/>
      <dgm:spPr/>
      <dgm:t>
        <a:bodyPr/>
        <a:lstStyle/>
        <a:p>
          <a:endParaRPr lang="ru-RU"/>
        </a:p>
      </dgm:t>
    </dgm:pt>
    <dgm:pt modelId="{6A254452-FBB9-41C7-A1A1-C0B824F62F5A}" type="sibTrans" cxnId="{B503352D-EA95-4F2F-A2DC-FE2AFDC15996}">
      <dgm:prSet/>
      <dgm:spPr/>
      <dgm:t>
        <a:bodyPr/>
        <a:lstStyle/>
        <a:p>
          <a:endParaRPr lang="ru-RU"/>
        </a:p>
      </dgm:t>
    </dgm:pt>
    <dgm:pt modelId="{EF8AAAA2-9428-46D8-98E3-91987664CCAD}">
      <dgm:prSet phldrT="[Текст]"/>
      <dgm:spPr/>
      <dgm:t>
        <a:bodyPr/>
        <a:lstStyle/>
        <a:p>
          <a:r>
            <a:rPr lang="ru-RU" dirty="0" smtClean="0"/>
            <a:t>Трансляция опыта</a:t>
          </a:r>
          <a:endParaRPr lang="ru-RU" dirty="0"/>
        </a:p>
      </dgm:t>
    </dgm:pt>
    <dgm:pt modelId="{F94F3BE3-FC0A-43CD-9AF9-3D49679ACD6A}" type="parTrans" cxnId="{4EFEDF02-0576-4C48-BF68-C720E13FAA51}">
      <dgm:prSet/>
      <dgm:spPr/>
      <dgm:t>
        <a:bodyPr/>
        <a:lstStyle/>
        <a:p>
          <a:endParaRPr lang="ru-RU"/>
        </a:p>
      </dgm:t>
    </dgm:pt>
    <dgm:pt modelId="{E332B425-8368-4504-A1E8-F601068CF46B}" type="sibTrans" cxnId="{4EFEDF02-0576-4C48-BF68-C720E13FAA51}">
      <dgm:prSet/>
      <dgm:spPr/>
      <dgm:t>
        <a:bodyPr/>
        <a:lstStyle/>
        <a:p>
          <a:endParaRPr lang="ru-RU"/>
        </a:p>
      </dgm:t>
    </dgm:pt>
    <dgm:pt modelId="{0503A512-3093-45B6-9C52-D848512A1890}">
      <dgm:prSet phldrT="[Текст]"/>
      <dgm:spPr>
        <a:solidFill>
          <a:schemeClr val="bg1">
            <a:alpha val="90000"/>
          </a:schemeClr>
        </a:solidFill>
        <a:ln>
          <a:solidFill>
            <a:schemeClr val="accent1">
              <a:alpha val="90000"/>
            </a:schemeClr>
          </a:solidFill>
        </a:ln>
      </dgm:spPr>
      <dgm:t>
        <a:bodyPr/>
        <a:lstStyle/>
        <a:p>
          <a:r>
            <a:rPr lang="ru-RU" dirty="0" smtClean="0"/>
            <a:t>Передача опыта научной деятельности «в пространстве и во времени»</a:t>
          </a:r>
          <a:endParaRPr lang="ru-RU" dirty="0"/>
        </a:p>
      </dgm:t>
    </dgm:pt>
    <dgm:pt modelId="{F4804556-372E-4A05-92A6-DE3BE5073300}" type="parTrans" cxnId="{CD3189A8-C048-4F08-A4D0-A8E29D06BE1D}">
      <dgm:prSet/>
      <dgm:spPr/>
      <dgm:t>
        <a:bodyPr/>
        <a:lstStyle/>
        <a:p>
          <a:endParaRPr lang="ru-RU"/>
        </a:p>
      </dgm:t>
    </dgm:pt>
    <dgm:pt modelId="{433AB2DF-083C-4117-856C-F537073A1618}" type="sibTrans" cxnId="{CD3189A8-C048-4F08-A4D0-A8E29D06BE1D}">
      <dgm:prSet/>
      <dgm:spPr/>
      <dgm:t>
        <a:bodyPr/>
        <a:lstStyle/>
        <a:p>
          <a:endParaRPr lang="ru-RU"/>
        </a:p>
      </dgm:t>
    </dgm:pt>
    <dgm:pt modelId="{C95D3A28-0A91-4B00-9232-09795729ADDF}" type="pres">
      <dgm:prSet presAssocID="{C4AD42AE-0AF5-438F-BF09-D6910F1F057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1D1DD0A-0206-4D8F-99D4-15ADFBC86C05}" type="pres">
      <dgm:prSet presAssocID="{3BEE7D42-3314-4C21-9B32-F8B109A39FE6}" presName="linNode" presStyleCnt="0"/>
      <dgm:spPr/>
    </dgm:pt>
    <dgm:pt modelId="{D15432A7-71A2-49EA-8DEC-6C5834992A00}" type="pres">
      <dgm:prSet presAssocID="{3BEE7D42-3314-4C21-9B32-F8B109A39FE6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CCF2F3-B179-4388-9F56-4318C441295D}" type="pres">
      <dgm:prSet presAssocID="{3BEE7D42-3314-4C21-9B32-F8B109A39FE6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68BFCF-7C4A-4682-B5C5-1DBA85470F39}" type="pres">
      <dgm:prSet presAssocID="{10F0397F-69FD-4E57-B785-42D630E4AB70}" presName="sp" presStyleCnt="0"/>
      <dgm:spPr/>
    </dgm:pt>
    <dgm:pt modelId="{E84CEA87-4CF3-488E-9FE2-5EFCD78E8AB7}" type="pres">
      <dgm:prSet presAssocID="{A9DD2B27-A4C3-41E2-B16B-74E9F406313D}" presName="linNode" presStyleCnt="0"/>
      <dgm:spPr/>
    </dgm:pt>
    <dgm:pt modelId="{DCB724C7-7C93-4E65-8287-6FA7211D05E4}" type="pres">
      <dgm:prSet presAssocID="{A9DD2B27-A4C3-41E2-B16B-74E9F406313D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7C2AC6-E9DE-4EBB-B58C-AF946238CABB}" type="pres">
      <dgm:prSet presAssocID="{A9DD2B27-A4C3-41E2-B16B-74E9F406313D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F285E6-17DB-4FEA-A443-0B6B934F148A}" type="pres">
      <dgm:prSet presAssocID="{9871F3BE-FC89-4C44-AC90-D495F1F0FF2C}" presName="sp" presStyleCnt="0"/>
      <dgm:spPr/>
    </dgm:pt>
    <dgm:pt modelId="{329C7BB2-6802-42FB-BBB3-A3D1C9C3BF4D}" type="pres">
      <dgm:prSet presAssocID="{EF8AAAA2-9428-46D8-98E3-91987664CCAD}" presName="linNode" presStyleCnt="0"/>
      <dgm:spPr/>
    </dgm:pt>
    <dgm:pt modelId="{3E1C74BC-5589-45DF-8E07-93055A0D89D3}" type="pres">
      <dgm:prSet presAssocID="{EF8AAAA2-9428-46D8-98E3-91987664CCAD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8AD8B1-8774-4C4E-9ABB-11505C4D2124}" type="pres">
      <dgm:prSet presAssocID="{EF8AAAA2-9428-46D8-98E3-91987664CCAD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2D8A90C-17A8-43EA-A09A-4F89CC144942}" srcId="{C4AD42AE-0AF5-438F-BF09-D6910F1F0578}" destId="{3BEE7D42-3314-4C21-9B32-F8B109A39FE6}" srcOrd="0" destOrd="0" parTransId="{0C8205CF-DB2E-4DEE-B059-32F041B801B1}" sibTransId="{10F0397F-69FD-4E57-B785-42D630E4AB70}"/>
    <dgm:cxn modelId="{78BE8855-C67C-46BE-B2F6-40CE947A5275}" type="presOf" srcId="{EE33D450-7FDC-4711-A63B-C1F64271FF7A}" destId="{EDCCF2F3-B179-4388-9F56-4318C441295D}" srcOrd="0" destOrd="0" presId="urn:microsoft.com/office/officeart/2005/8/layout/vList5"/>
    <dgm:cxn modelId="{310E3E75-7EED-4952-B39E-7A189E5BF969}" type="presOf" srcId="{EF8AAAA2-9428-46D8-98E3-91987664CCAD}" destId="{3E1C74BC-5589-45DF-8E07-93055A0D89D3}" srcOrd="0" destOrd="0" presId="urn:microsoft.com/office/officeart/2005/8/layout/vList5"/>
    <dgm:cxn modelId="{3C602632-451E-4EDE-A0F4-2F21C29AD76F}" srcId="{3BEE7D42-3314-4C21-9B32-F8B109A39FE6}" destId="{EE33D450-7FDC-4711-A63B-C1F64271FF7A}" srcOrd="0" destOrd="0" parTransId="{EDADE235-6C0D-4117-941D-6D56DEE50214}" sibTransId="{4397560D-D05C-4068-BF8A-235F9AA97D44}"/>
    <dgm:cxn modelId="{4EFEDF02-0576-4C48-BF68-C720E13FAA51}" srcId="{C4AD42AE-0AF5-438F-BF09-D6910F1F0578}" destId="{EF8AAAA2-9428-46D8-98E3-91987664CCAD}" srcOrd="2" destOrd="0" parTransId="{F94F3BE3-FC0A-43CD-9AF9-3D49679ACD6A}" sibTransId="{E332B425-8368-4504-A1E8-F601068CF46B}"/>
    <dgm:cxn modelId="{8EFE9831-B06D-4D7C-B54E-856CF08BEA61}" type="presOf" srcId="{E35122E3-BBC6-414B-BCB0-90DD53C6C361}" destId="{F57C2AC6-E9DE-4EBB-B58C-AF946238CABB}" srcOrd="0" destOrd="0" presId="urn:microsoft.com/office/officeart/2005/8/layout/vList5"/>
    <dgm:cxn modelId="{718DE4BB-2F0E-4366-BCF3-98F86273ADCF}" type="presOf" srcId="{A9DD2B27-A4C3-41E2-B16B-74E9F406313D}" destId="{DCB724C7-7C93-4E65-8287-6FA7211D05E4}" srcOrd="0" destOrd="0" presId="urn:microsoft.com/office/officeart/2005/8/layout/vList5"/>
    <dgm:cxn modelId="{5B1FA429-E2B2-491D-92E4-9EF176005E97}" type="presOf" srcId="{3BEE7D42-3314-4C21-9B32-F8B109A39FE6}" destId="{D15432A7-71A2-49EA-8DEC-6C5834992A00}" srcOrd="0" destOrd="0" presId="urn:microsoft.com/office/officeart/2005/8/layout/vList5"/>
    <dgm:cxn modelId="{61792742-EDBA-44C6-BEA3-931D33E44DB1}" srcId="{C4AD42AE-0AF5-438F-BF09-D6910F1F0578}" destId="{A9DD2B27-A4C3-41E2-B16B-74E9F406313D}" srcOrd="1" destOrd="0" parTransId="{A6F47F25-D432-4D90-A052-65283FF0800D}" sibTransId="{9871F3BE-FC89-4C44-AC90-D495F1F0FF2C}"/>
    <dgm:cxn modelId="{58484F12-580C-425F-BF43-4D2BEAA1468E}" type="presOf" srcId="{C4AD42AE-0AF5-438F-BF09-D6910F1F0578}" destId="{C95D3A28-0A91-4B00-9232-09795729ADDF}" srcOrd="0" destOrd="0" presId="urn:microsoft.com/office/officeart/2005/8/layout/vList5"/>
    <dgm:cxn modelId="{CD3189A8-C048-4F08-A4D0-A8E29D06BE1D}" srcId="{EF8AAAA2-9428-46D8-98E3-91987664CCAD}" destId="{0503A512-3093-45B6-9C52-D848512A1890}" srcOrd="0" destOrd="0" parTransId="{F4804556-372E-4A05-92A6-DE3BE5073300}" sibTransId="{433AB2DF-083C-4117-856C-F537073A1618}"/>
    <dgm:cxn modelId="{B503352D-EA95-4F2F-A2DC-FE2AFDC15996}" srcId="{A9DD2B27-A4C3-41E2-B16B-74E9F406313D}" destId="{E35122E3-BBC6-414B-BCB0-90DD53C6C361}" srcOrd="0" destOrd="0" parTransId="{EE48ED08-F088-4B65-A8DC-B0F867955471}" sibTransId="{6A254452-FBB9-41C7-A1A1-C0B824F62F5A}"/>
    <dgm:cxn modelId="{7C6AF2FE-9615-4202-9B0E-AA92540371E0}" type="presOf" srcId="{0503A512-3093-45B6-9C52-D848512A1890}" destId="{A98AD8B1-8774-4C4E-9ABB-11505C4D2124}" srcOrd="0" destOrd="0" presId="urn:microsoft.com/office/officeart/2005/8/layout/vList5"/>
    <dgm:cxn modelId="{B4016580-B774-43F7-A84A-AF66D2CD037B}" type="presParOf" srcId="{C95D3A28-0A91-4B00-9232-09795729ADDF}" destId="{41D1DD0A-0206-4D8F-99D4-15ADFBC86C05}" srcOrd="0" destOrd="0" presId="urn:microsoft.com/office/officeart/2005/8/layout/vList5"/>
    <dgm:cxn modelId="{DE3A9814-4367-494B-A75E-375A17259DCE}" type="presParOf" srcId="{41D1DD0A-0206-4D8F-99D4-15ADFBC86C05}" destId="{D15432A7-71A2-49EA-8DEC-6C5834992A00}" srcOrd="0" destOrd="0" presId="urn:microsoft.com/office/officeart/2005/8/layout/vList5"/>
    <dgm:cxn modelId="{E796B5BC-32E2-4923-B70C-9402E42510F4}" type="presParOf" srcId="{41D1DD0A-0206-4D8F-99D4-15ADFBC86C05}" destId="{EDCCF2F3-B179-4388-9F56-4318C441295D}" srcOrd="1" destOrd="0" presId="urn:microsoft.com/office/officeart/2005/8/layout/vList5"/>
    <dgm:cxn modelId="{21086861-1346-48EE-A651-453CB998A9E5}" type="presParOf" srcId="{C95D3A28-0A91-4B00-9232-09795729ADDF}" destId="{1268BFCF-7C4A-4682-B5C5-1DBA85470F39}" srcOrd="1" destOrd="0" presId="urn:microsoft.com/office/officeart/2005/8/layout/vList5"/>
    <dgm:cxn modelId="{B7DC96B7-69DF-43C9-ACAA-930EC00A5722}" type="presParOf" srcId="{C95D3A28-0A91-4B00-9232-09795729ADDF}" destId="{E84CEA87-4CF3-488E-9FE2-5EFCD78E8AB7}" srcOrd="2" destOrd="0" presId="urn:microsoft.com/office/officeart/2005/8/layout/vList5"/>
    <dgm:cxn modelId="{D1DB8071-8266-4B91-BBA5-591993F38289}" type="presParOf" srcId="{E84CEA87-4CF3-488E-9FE2-5EFCD78E8AB7}" destId="{DCB724C7-7C93-4E65-8287-6FA7211D05E4}" srcOrd="0" destOrd="0" presId="urn:microsoft.com/office/officeart/2005/8/layout/vList5"/>
    <dgm:cxn modelId="{C4F683B7-7EAE-4E63-960C-3B62188BF29B}" type="presParOf" srcId="{E84CEA87-4CF3-488E-9FE2-5EFCD78E8AB7}" destId="{F57C2AC6-E9DE-4EBB-B58C-AF946238CABB}" srcOrd="1" destOrd="0" presId="urn:microsoft.com/office/officeart/2005/8/layout/vList5"/>
    <dgm:cxn modelId="{0F85568F-884D-495E-BAE2-455D033C878D}" type="presParOf" srcId="{C95D3A28-0A91-4B00-9232-09795729ADDF}" destId="{EEF285E6-17DB-4FEA-A443-0B6B934F148A}" srcOrd="3" destOrd="0" presId="urn:microsoft.com/office/officeart/2005/8/layout/vList5"/>
    <dgm:cxn modelId="{EC22D1AC-BA12-420F-8431-34967B1D52D4}" type="presParOf" srcId="{C95D3A28-0A91-4B00-9232-09795729ADDF}" destId="{329C7BB2-6802-42FB-BBB3-A3D1C9C3BF4D}" srcOrd="4" destOrd="0" presId="urn:microsoft.com/office/officeart/2005/8/layout/vList5"/>
    <dgm:cxn modelId="{4DDB57C6-1619-4C78-901C-1BF0BA091B14}" type="presParOf" srcId="{329C7BB2-6802-42FB-BBB3-A3D1C9C3BF4D}" destId="{3E1C74BC-5589-45DF-8E07-93055A0D89D3}" srcOrd="0" destOrd="0" presId="urn:microsoft.com/office/officeart/2005/8/layout/vList5"/>
    <dgm:cxn modelId="{834C72B2-2A46-42FB-9AD6-EC1B0CD9A5D7}" type="presParOf" srcId="{329C7BB2-6802-42FB-BBB3-A3D1C9C3BF4D}" destId="{A98AD8B1-8774-4C4E-9ABB-11505C4D2124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B371C4B-BF79-4ABA-BB17-EB4A508366D2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AE249A5-793B-4195-A0CB-93F6AFB4DC4D}">
      <dgm:prSet phldrT="[Текст]"/>
      <dgm:spPr>
        <a:solidFill>
          <a:schemeClr val="bg1"/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Целостное знание </a:t>
          </a:r>
          <a:br>
            <a:rPr lang="ru-RU" dirty="0" smtClean="0">
              <a:solidFill>
                <a:schemeClr val="tx1"/>
              </a:solidFill>
            </a:rPr>
          </a:br>
          <a:r>
            <a:rPr lang="ru-RU" dirty="0" smtClean="0">
              <a:solidFill>
                <a:schemeClr val="tx1"/>
              </a:solidFill>
            </a:rPr>
            <a:t>о мире </a:t>
          </a:r>
          <a:br>
            <a:rPr lang="ru-RU" dirty="0" smtClean="0">
              <a:solidFill>
                <a:schemeClr val="tx1"/>
              </a:solidFill>
            </a:rPr>
          </a:br>
          <a:r>
            <a:rPr lang="ru-RU" dirty="0" smtClean="0">
              <a:solidFill>
                <a:schemeClr val="tx1"/>
              </a:solidFill>
            </a:rPr>
            <a:t>и человеке</a:t>
          </a:r>
          <a:endParaRPr lang="ru-RU" dirty="0">
            <a:solidFill>
              <a:schemeClr val="tx1"/>
            </a:solidFill>
          </a:endParaRPr>
        </a:p>
      </dgm:t>
    </dgm:pt>
    <dgm:pt modelId="{782F6B7F-D3D5-423B-B467-0AA6F2180917}" type="parTrans" cxnId="{5E8D03A5-E771-4313-BFE3-810AD54E04C7}">
      <dgm:prSet/>
      <dgm:spPr/>
      <dgm:t>
        <a:bodyPr/>
        <a:lstStyle/>
        <a:p>
          <a:endParaRPr lang="ru-RU"/>
        </a:p>
      </dgm:t>
    </dgm:pt>
    <dgm:pt modelId="{E74B8E95-EFB0-4760-8EE1-2776DB2666E3}" type="sibTrans" cxnId="{5E8D03A5-E771-4313-BFE3-810AD54E04C7}">
      <dgm:prSet/>
      <dgm:spPr/>
      <dgm:t>
        <a:bodyPr/>
        <a:lstStyle/>
        <a:p>
          <a:endParaRPr lang="ru-RU"/>
        </a:p>
      </dgm:t>
    </dgm:pt>
    <dgm:pt modelId="{11C1F227-DFBD-4A2D-90F3-CEFB505E176E}">
      <dgm:prSet phldrT="[Текст]"/>
      <dgm:spPr>
        <a:solidFill>
          <a:schemeClr val="bg1"/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наука</a:t>
          </a:r>
          <a:endParaRPr lang="ru-RU" dirty="0">
            <a:solidFill>
              <a:schemeClr val="tx1"/>
            </a:solidFill>
          </a:endParaRPr>
        </a:p>
      </dgm:t>
    </dgm:pt>
    <dgm:pt modelId="{06E486E4-B915-4A53-8EF6-15401DCD7398}" type="parTrans" cxnId="{0AA34033-31F0-40E1-8B74-C8670B645C06}">
      <dgm:prSet/>
      <dgm:spPr>
        <a:solidFill>
          <a:schemeClr val="accent1"/>
        </a:solidFill>
      </dgm:spPr>
      <dgm:t>
        <a:bodyPr/>
        <a:lstStyle/>
        <a:p>
          <a:endParaRPr lang="ru-RU"/>
        </a:p>
      </dgm:t>
    </dgm:pt>
    <dgm:pt modelId="{54569801-6206-4AEC-B344-D6D90B07C615}" type="sibTrans" cxnId="{0AA34033-31F0-40E1-8B74-C8670B645C06}">
      <dgm:prSet/>
      <dgm:spPr/>
      <dgm:t>
        <a:bodyPr/>
        <a:lstStyle/>
        <a:p>
          <a:endParaRPr lang="ru-RU"/>
        </a:p>
      </dgm:t>
    </dgm:pt>
    <dgm:pt modelId="{96E0C5B4-F50F-4F14-AA2F-BC36C1A547F9}">
      <dgm:prSet phldrT="[Текст]"/>
      <dgm:spPr>
        <a:solidFill>
          <a:schemeClr val="bg1"/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философия</a:t>
          </a:r>
          <a:endParaRPr lang="ru-RU" dirty="0">
            <a:solidFill>
              <a:schemeClr val="tx1"/>
            </a:solidFill>
          </a:endParaRPr>
        </a:p>
      </dgm:t>
    </dgm:pt>
    <dgm:pt modelId="{0EE68AA9-3F9B-47D2-820E-049A38FD14B0}" type="parTrans" cxnId="{2CC12078-07BE-4AF6-9F22-D30DDD60B995}">
      <dgm:prSet/>
      <dgm:spPr>
        <a:solidFill>
          <a:schemeClr val="accent1"/>
        </a:solidFill>
      </dgm:spPr>
      <dgm:t>
        <a:bodyPr/>
        <a:lstStyle/>
        <a:p>
          <a:endParaRPr lang="ru-RU"/>
        </a:p>
      </dgm:t>
    </dgm:pt>
    <dgm:pt modelId="{1BAB21A0-BEE8-4ED0-9011-770649153A81}" type="sibTrans" cxnId="{2CC12078-07BE-4AF6-9F22-D30DDD60B995}">
      <dgm:prSet/>
      <dgm:spPr/>
      <dgm:t>
        <a:bodyPr/>
        <a:lstStyle/>
        <a:p>
          <a:endParaRPr lang="ru-RU"/>
        </a:p>
      </dgm:t>
    </dgm:pt>
    <dgm:pt modelId="{55CBC01B-E25F-46F4-A0ED-FA0155F025DA}">
      <dgm:prSet phldrT="[Текст]"/>
      <dgm:spPr>
        <a:solidFill>
          <a:schemeClr val="bg1"/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религия</a:t>
          </a:r>
          <a:endParaRPr lang="ru-RU" dirty="0">
            <a:solidFill>
              <a:schemeClr val="tx1"/>
            </a:solidFill>
          </a:endParaRPr>
        </a:p>
      </dgm:t>
    </dgm:pt>
    <dgm:pt modelId="{EDD0483E-3F00-4670-9379-8A50075E4BF1}" type="parTrans" cxnId="{B48EE162-6837-4854-92A0-E87B9C773049}">
      <dgm:prSet/>
      <dgm:spPr>
        <a:solidFill>
          <a:schemeClr val="accent1"/>
        </a:solidFill>
      </dgm:spPr>
      <dgm:t>
        <a:bodyPr/>
        <a:lstStyle/>
        <a:p>
          <a:endParaRPr lang="ru-RU"/>
        </a:p>
      </dgm:t>
    </dgm:pt>
    <dgm:pt modelId="{3D975008-54BD-4DB1-B4B5-F750A5DD6206}" type="sibTrans" cxnId="{B48EE162-6837-4854-92A0-E87B9C773049}">
      <dgm:prSet/>
      <dgm:spPr/>
      <dgm:t>
        <a:bodyPr/>
        <a:lstStyle/>
        <a:p>
          <a:endParaRPr lang="ru-RU"/>
        </a:p>
      </dgm:t>
    </dgm:pt>
    <dgm:pt modelId="{D6909642-5E05-4BD4-AC12-652E13757BE7}">
      <dgm:prSet phldrT="[Текст]"/>
      <dgm:spPr>
        <a:solidFill>
          <a:schemeClr val="bg1"/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искусство</a:t>
          </a:r>
          <a:endParaRPr lang="ru-RU" dirty="0">
            <a:solidFill>
              <a:schemeClr val="tx1"/>
            </a:solidFill>
          </a:endParaRPr>
        </a:p>
      </dgm:t>
    </dgm:pt>
    <dgm:pt modelId="{8E42D913-F4E5-4DBE-873C-95C0D58A7A9C}" type="parTrans" cxnId="{C1ABAEF9-9620-41CB-88FC-C8C7477D8E88}">
      <dgm:prSet/>
      <dgm:spPr>
        <a:solidFill>
          <a:schemeClr val="accent1"/>
        </a:solidFill>
      </dgm:spPr>
      <dgm:t>
        <a:bodyPr/>
        <a:lstStyle/>
        <a:p>
          <a:endParaRPr lang="ru-RU"/>
        </a:p>
      </dgm:t>
    </dgm:pt>
    <dgm:pt modelId="{D0085EA3-EC64-4CC2-B08C-FD31D814AF39}" type="sibTrans" cxnId="{C1ABAEF9-9620-41CB-88FC-C8C7477D8E88}">
      <dgm:prSet/>
      <dgm:spPr/>
      <dgm:t>
        <a:bodyPr/>
        <a:lstStyle/>
        <a:p>
          <a:endParaRPr lang="ru-RU"/>
        </a:p>
      </dgm:t>
    </dgm:pt>
    <dgm:pt modelId="{003D1A87-54F7-4EBA-80AC-7038BFB99510}" type="pres">
      <dgm:prSet presAssocID="{8B371C4B-BF79-4ABA-BB17-EB4A508366D2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255FD49-AB5F-4BB4-9E7A-7369B6FC2A67}" type="pres">
      <dgm:prSet presAssocID="{7AE249A5-793B-4195-A0CB-93F6AFB4DC4D}" presName="centerShape" presStyleLbl="node0" presStyleIdx="0" presStyleCnt="1"/>
      <dgm:spPr/>
      <dgm:t>
        <a:bodyPr/>
        <a:lstStyle/>
        <a:p>
          <a:endParaRPr lang="ru-RU"/>
        </a:p>
      </dgm:t>
    </dgm:pt>
    <dgm:pt modelId="{B56192CF-7081-4A54-A751-BB41EB1456FF}" type="pres">
      <dgm:prSet presAssocID="{06E486E4-B915-4A53-8EF6-15401DCD7398}" presName="parTrans" presStyleLbl="bgSibTrans2D1" presStyleIdx="0" presStyleCnt="4"/>
      <dgm:spPr/>
      <dgm:t>
        <a:bodyPr/>
        <a:lstStyle/>
        <a:p>
          <a:endParaRPr lang="ru-RU"/>
        </a:p>
      </dgm:t>
    </dgm:pt>
    <dgm:pt modelId="{80889C4B-6779-461B-B879-566C83C1CDB0}" type="pres">
      <dgm:prSet presAssocID="{11C1F227-DFBD-4A2D-90F3-CEFB505E176E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F5A8DF-78BB-41B2-A868-7423937E6170}" type="pres">
      <dgm:prSet presAssocID="{0EE68AA9-3F9B-47D2-820E-049A38FD14B0}" presName="parTrans" presStyleLbl="bgSibTrans2D1" presStyleIdx="1" presStyleCnt="4"/>
      <dgm:spPr/>
      <dgm:t>
        <a:bodyPr/>
        <a:lstStyle/>
        <a:p>
          <a:endParaRPr lang="ru-RU"/>
        </a:p>
      </dgm:t>
    </dgm:pt>
    <dgm:pt modelId="{15650B5F-AEF8-4216-A37E-D02F38608531}" type="pres">
      <dgm:prSet presAssocID="{96E0C5B4-F50F-4F14-AA2F-BC36C1A547F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8C2C9D-C021-45FB-AA9A-4233B1FAAD11}" type="pres">
      <dgm:prSet presAssocID="{EDD0483E-3F00-4670-9379-8A50075E4BF1}" presName="parTrans" presStyleLbl="bgSibTrans2D1" presStyleIdx="2" presStyleCnt="4"/>
      <dgm:spPr/>
      <dgm:t>
        <a:bodyPr/>
        <a:lstStyle/>
        <a:p>
          <a:endParaRPr lang="ru-RU"/>
        </a:p>
      </dgm:t>
    </dgm:pt>
    <dgm:pt modelId="{86D0B963-3A12-4F75-88A4-B3352D91A170}" type="pres">
      <dgm:prSet presAssocID="{55CBC01B-E25F-46F4-A0ED-FA0155F025DA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2A8E4B-009E-4140-AA0A-C6AB4B9A4761}" type="pres">
      <dgm:prSet presAssocID="{8E42D913-F4E5-4DBE-873C-95C0D58A7A9C}" presName="parTrans" presStyleLbl="bgSibTrans2D1" presStyleIdx="3" presStyleCnt="4"/>
      <dgm:spPr/>
      <dgm:t>
        <a:bodyPr/>
        <a:lstStyle/>
        <a:p>
          <a:endParaRPr lang="ru-RU"/>
        </a:p>
      </dgm:t>
    </dgm:pt>
    <dgm:pt modelId="{D28DAF00-DE3A-4083-8C2E-41A401D93E5C}" type="pres">
      <dgm:prSet presAssocID="{D6909642-5E05-4BD4-AC12-652E13757BE7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CC12078-07BE-4AF6-9F22-D30DDD60B995}" srcId="{7AE249A5-793B-4195-A0CB-93F6AFB4DC4D}" destId="{96E0C5B4-F50F-4F14-AA2F-BC36C1A547F9}" srcOrd="1" destOrd="0" parTransId="{0EE68AA9-3F9B-47D2-820E-049A38FD14B0}" sibTransId="{1BAB21A0-BEE8-4ED0-9011-770649153A81}"/>
    <dgm:cxn modelId="{E062D6CA-7F7E-4980-97BD-94946AA72280}" type="presOf" srcId="{8E42D913-F4E5-4DBE-873C-95C0D58A7A9C}" destId="{3A2A8E4B-009E-4140-AA0A-C6AB4B9A4761}" srcOrd="0" destOrd="0" presId="urn:microsoft.com/office/officeart/2005/8/layout/radial4"/>
    <dgm:cxn modelId="{6415BC49-27C4-4B85-8F59-9815ADABE208}" type="presOf" srcId="{06E486E4-B915-4A53-8EF6-15401DCD7398}" destId="{B56192CF-7081-4A54-A751-BB41EB1456FF}" srcOrd="0" destOrd="0" presId="urn:microsoft.com/office/officeart/2005/8/layout/radial4"/>
    <dgm:cxn modelId="{5E8D03A5-E771-4313-BFE3-810AD54E04C7}" srcId="{8B371C4B-BF79-4ABA-BB17-EB4A508366D2}" destId="{7AE249A5-793B-4195-A0CB-93F6AFB4DC4D}" srcOrd="0" destOrd="0" parTransId="{782F6B7F-D3D5-423B-B467-0AA6F2180917}" sibTransId="{E74B8E95-EFB0-4760-8EE1-2776DB2666E3}"/>
    <dgm:cxn modelId="{D3951C03-7FD5-4585-A9E1-7AF425071448}" type="presOf" srcId="{11C1F227-DFBD-4A2D-90F3-CEFB505E176E}" destId="{80889C4B-6779-461B-B879-566C83C1CDB0}" srcOrd="0" destOrd="0" presId="urn:microsoft.com/office/officeart/2005/8/layout/radial4"/>
    <dgm:cxn modelId="{85978D1C-CD9A-4702-BB9B-06E2500D187C}" type="presOf" srcId="{EDD0483E-3F00-4670-9379-8A50075E4BF1}" destId="{058C2C9D-C021-45FB-AA9A-4233B1FAAD11}" srcOrd="0" destOrd="0" presId="urn:microsoft.com/office/officeart/2005/8/layout/radial4"/>
    <dgm:cxn modelId="{4684028D-156B-4C9F-99DC-0C3C9CF2E410}" type="presOf" srcId="{7AE249A5-793B-4195-A0CB-93F6AFB4DC4D}" destId="{3255FD49-AB5F-4BB4-9E7A-7369B6FC2A67}" srcOrd="0" destOrd="0" presId="urn:microsoft.com/office/officeart/2005/8/layout/radial4"/>
    <dgm:cxn modelId="{F6E7CC8C-E1A5-4486-B330-8761768FD8CB}" type="presOf" srcId="{55CBC01B-E25F-46F4-A0ED-FA0155F025DA}" destId="{86D0B963-3A12-4F75-88A4-B3352D91A170}" srcOrd="0" destOrd="0" presId="urn:microsoft.com/office/officeart/2005/8/layout/radial4"/>
    <dgm:cxn modelId="{0AA34033-31F0-40E1-8B74-C8670B645C06}" srcId="{7AE249A5-793B-4195-A0CB-93F6AFB4DC4D}" destId="{11C1F227-DFBD-4A2D-90F3-CEFB505E176E}" srcOrd="0" destOrd="0" parTransId="{06E486E4-B915-4A53-8EF6-15401DCD7398}" sibTransId="{54569801-6206-4AEC-B344-D6D90B07C615}"/>
    <dgm:cxn modelId="{B48EE162-6837-4854-92A0-E87B9C773049}" srcId="{7AE249A5-793B-4195-A0CB-93F6AFB4DC4D}" destId="{55CBC01B-E25F-46F4-A0ED-FA0155F025DA}" srcOrd="2" destOrd="0" parTransId="{EDD0483E-3F00-4670-9379-8A50075E4BF1}" sibTransId="{3D975008-54BD-4DB1-B4B5-F750A5DD6206}"/>
    <dgm:cxn modelId="{C6F4F0D6-F222-4FB6-A518-EDC943DC3423}" type="presOf" srcId="{0EE68AA9-3F9B-47D2-820E-049A38FD14B0}" destId="{1DF5A8DF-78BB-41B2-A868-7423937E6170}" srcOrd="0" destOrd="0" presId="urn:microsoft.com/office/officeart/2005/8/layout/radial4"/>
    <dgm:cxn modelId="{C1ABAEF9-9620-41CB-88FC-C8C7477D8E88}" srcId="{7AE249A5-793B-4195-A0CB-93F6AFB4DC4D}" destId="{D6909642-5E05-4BD4-AC12-652E13757BE7}" srcOrd="3" destOrd="0" parTransId="{8E42D913-F4E5-4DBE-873C-95C0D58A7A9C}" sibTransId="{D0085EA3-EC64-4CC2-B08C-FD31D814AF39}"/>
    <dgm:cxn modelId="{C55EFF45-B4BE-4148-84BE-A43D3326B71D}" type="presOf" srcId="{D6909642-5E05-4BD4-AC12-652E13757BE7}" destId="{D28DAF00-DE3A-4083-8C2E-41A401D93E5C}" srcOrd="0" destOrd="0" presId="urn:microsoft.com/office/officeart/2005/8/layout/radial4"/>
    <dgm:cxn modelId="{9F5EA798-D8F1-4999-8736-0914D15C413F}" type="presOf" srcId="{96E0C5B4-F50F-4F14-AA2F-BC36C1A547F9}" destId="{15650B5F-AEF8-4216-A37E-D02F38608531}" srcOrd="0" destOrd="0" presId="urn:microsoft.com/office/officeart/2005/8/layout/radial4"/>
    <dgm:cxn modelId="{FE96C3BA-3303-4161-A03F-996DB993B192}" type="presOf" srcId="{8B371C4B-BF79-4ABA-BB17-EB4A508366D2}" destId="{003D1A87-54F7-4EBA-80AC-7038BFB99510}" srcOrd="0" destOrd="0" presId="urn:microsoft.com/office/officeart/2005/8/layout/radial4"/>
    <dgm:cxn modelId="{931D2E5B-03F7-479A-8703-64D8D0603805}" type="presParOf" srcId="{003D1A87-54F7-4EBA-80AC-7038BFB99510}" destId="{3255FD49-AB5F-4BB4-9E7A-7369B6FC2A67}" srcOrd="0" destOrd="0" presId="urn:microsoft.com/office/officeart/2005/8/layout/radial4"/>
    <dgm:cxn modelId="{DAC6FB36-1B79-4E74-A98F-4BD2BC677A5A}" type="presParOf" srcId="{003D1A87-54F7-4EBA-80AC-7038BFB99510}" destId="{B56192CF-7081-4A54-A751-BB41EB1456FF}" srcOrd="1" destOrd="0" presId="urn:microsoft.com/office/officeart/2005/8/layout/radial4"/>
    <dgm:cxn modelId="{02FB88D8-4F7D-4F79-BEA7-E2EC4430766F}" type="presParOf" srcId="{003D1A87-54F7-4EBA-80AC-7038BFB99510}" destId="{80889C4B-6779-461B-B879-566C83C1CDB0}" srcOrd="2" destOrd="0" presId="urn:microsoft.com/office/officeart/2005/8/layout/radial4"/>
    <dgm:cxn modelId="{BD316920-3DBC-4549-AE55-46AD760350D7}" type="presParOf" srcId="{003D1A87-54F7-4EBA-80AC-7038BFB99510}" destId="{1DF5A8DF-78BB-41B2-A868-7423937E6170}" srcOrd="3" destOrd="0" presId="urn:microsoft.com/office/officeart/2005/8/layout/radial4"/>
    <dgm:cxn modelId="{49D52678-A48C-4DE2-90BB-17F36812C9FC}" type="presParOf" srcId="{003D1A87-54F7-4EBA-80AC-7038BFB99510}" destId="{15650B5F-AEF8-4216-A37E-D02F38608531}" srcOrd="4" destOrd="0" presId="urn:microsoft.com/office/officeart/2005/8/layout/radial4"/>
    <dgm:cxn modelId="{C6226ACF-D628-4AAA-8E7A-442B047CFB47}" type="presParOf" srcId="{003D1A87-54F7-4EBA-80AC-7038BFB99510}" destId="{058C2C9D-C021-45FB-AA9A-4233B1FAAD11}" srcOrd="5" destOrd="0" presId="urn:microsoft.com/office/officeart/2005/8/layout/radial4"/>
    <dgm:cxn modelId="{ED1CE303-6915-446C-8F00-79F5C840A340}" type="presParOf" srcId="{003D1A87-54F7-4EBA-80AC-7038BFB99510}" destId="{86D0B963-3A12-4F75-88A4-B3352D91A170}" srcOrd="6" destOrd="0" presId="urn:microsoft.com/office/officeart/2005/8/layout/radial4"/>
    <dgm:cxn modelId="{EF306F7E-408B-44E2-A8A0-AAD92D85AC3A}" type="presParOf" srcId="{003D1A87-54F7-4EBA-80AC-7038BFB99510}" destId="{3A2A8E4B-009E-4140-AA0A-C6AB4B9A4761}" srcOrd="7" destOrd="0" presId="urn:microsoft.com/office/officeart/2005/8/layout/radial4"/>
    <dgm:cxn modelId="{EA6CBC5C-2C85-4D21-BCFB-50135ED40C23}" type="presParOf" srcId="{003D1A87-54F7-4EBA-80AC-7038BFB99510}" destId="{D28DAF00-DE3A-4083-8C2E-41A401D93E5C}" srcOrd="8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B9D66F4-F624-4018-B206-CDA64E465568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A8392C0-B329-4214-A8D1-5A6C49E2AE5E}">
      <dgm:prSet phldrT="[Текст]"/>
      <dgm:spPr/>
      <dgm:t>
        <a:bodyPr/>
        <a:lstStyle/>
        <a:p>
          <a:r>
            <a:rPr lang="ru-RU" dirty="0" smtClean="0"/>
            <a:t>Наука</a:t>
          </a:r>
          <a:endParaRPr lang="ru-RU" dirty="0"/>
        </a:p>
      </dgm:t>
    </dgm:pt>
    <dgm:pt modelId="{B0DBBBD1-EAF8-4200-9147-DCA63025C0D6}" type="parTrans" cxnId="{886B9413-D37C-46F9-8DDE-9C58B34F976B}">
      <dgm:prSet/>
      <dgm:spPr/>
      <dgm:t>
        <a:bodyPr/>
        <a:lstStyle/>
        <a:p>
          <a:endParaRPr lang="ru-RU"/>
        </a:p>
      </dgm:t>
    </dgm:pt>
    <dgm:pt modelId="{33D204F5-F8C7-4645-90EF-D832AEBBE5C4}" type="sibTrans" cxnId="{886B9413-D37C-46F9-8DDE-9C58B34F976B}">
      <dgm:prSet/>
      <dgm:spPr/>
      <dgm:t>
        <a:bodyPr/>
        <a:lstStyle/>
        <a:p>
          <a:endParaRPr lang="ru-RU"/>
        </a:p>
      </dgm:t>
    </dgm:pt>
    <dgm:pt modelId="{71844D1E-B0C3-4AC9-93C2-EE11570EC409}">
      <dgm:prSet phldrT="[Текст]"/>
      <dgm:spPr>
        <a:solidFill>
          <a:schemeClr val="bg1">
            <a:alpha val="90000"/>
          </a:schemeClr>
        </a:solidFill>
        <a:ln>
          <a:solidFill>
            <a:schemeClr val="accent1">
              <a:alpha val="90000"/>
            </a:schemeClr>
          </a:solidFill>
        </a:ln>
      </dgm:spPr>
      <dgm:t>
        <a:bodyPr/>
        <a:lstStyle/>
        <a:p>
          <a:r>
            <a:rPr lang="ru-RU" dirty="0" smtClean="0"/>
            <a:t>Научное знание</a:t>
          </a:r>
          <a:endParaRPr lang="ru-RU" dirty="0"/>
        </a:p>
      </dgm:t>
    </dgm:pt>
    <dgm:pt modelId="{EA768679-F1C7-41B8-BC27-4CDAA8CD24BD}" type="parTrans" cxnId="{BA304E59-971F-420D-954A-6FF90F482BF4}">
      <dgm:prSet/>
      <dgm:spPr/>
      <dgm:t>
        <a:bodyPr/>
        <a:lstStyle/>
        <a:p>
          <a:endParaRPr lang="ru-RU"/>
        </a:p>
      </dgm:t>
    </dgm:pt>
    <dgm:pt modelId="{823B7BDF-E299-4D1E-BC5F-EE5C9B51665F}" type="sibTrans" cxnId="{BA304E59-971F-420D-954A-6FF90F482BF4}">
      <dgm:prSet/>
      <dgm:spPr/>
      <dgm:t>
        <a:bodyPr/>
        <a:lstStyle/>
        <a:p>
          <a:endParaRPr lang="ru-RU"/>
        </a:p>
      </dgm:t>
    </dgm:pt>
    <dgm:pt modelId="{75910478-F665-4CB6-8B2E-DD1CC7F5102C}">
      <dgm:prSet phldrT="[Текст]"/>
      <dgm:spPr/>
      <dgm:t>
        <a:bodyPr/>
        <a:lstStyle/>
        <a:p>
          <a:r>
            <a:rPr lang="ru-RU" dirty="0" smtClean="0"/>
            <a:t>Философия, религия, искусство</a:t>
          </a:r>
          <a:endParaRPr lang="ru-RU" dirty="0"/>
        </a:p>
      </dgm:t>
    </dgm:pt>
    <dgm:pt modelId="{B30F6682-F2C4-4BEF-9EE6-0D8C5C55CD6F}" type="parTrans" cxnId="{844BC529-27D5-40E7-A160-D4B4C36A57B2}">
      <dgm:prSet/>
      <dgm:spPr/>
      <dgm:t>
        <a:bodyPr/>
        <a:lstStyle/>
        <a:p>
          <a:endParaRPr lang="ru-RU"/>
        </a:p>
      </dgm:t>
    </dgm:pt>
    <dgm:pt modelId="{50B32644-E25C-4731-A6E6-0DEFE5800605}" type="sibTrans" cxnId="{844BC529-27D5-40E7-A160-D4B4C36A57B2}">
      <dgm:prSet/>
      <dgm:spPr/>
      <dgm:t>
        <a:bodyPr/>
        <a:lstStyle/>
        <a:p>
          <a:endParaRPr lang="ru-RU"/>
        </a:p>
      </dgm:t>
    </dgm:pt>
    <dgm:pt modelId="{0CFB3D57-A52F-489A-ACA0-4B84DBCF9C2C}">
      <dgm:prSet phldrT="[Текст]"/>
      <dgm:spPr>
        <a:solidFill>
          <a:schemeClr val="bg1">
            <a:alpha val="90000"/>
          </a:schemeClr>
        </a:solidFill>
        <a:ln>
          <a:solidFill>
            <a:schemeClr val="accent1">
              <a:alpha val="90000"/>
            </a:schemeClr>
          </a:solidFill>
        </a:ln>
      </dgm:spPr>
      <dgm:t>
        <a:bodyPr/>
        <a:lstStyle/>
        <a:p>
          <a:r>
            <a:rPr lang="ru-RU" dirty="0" err="1" smtClean="0"/>
            <a:t>Вненаучное</a:t>
          </a:r>
          <a:r>
            <a:rPr lang="ru-RU" dirty="0" smtClean="0"/>
            <a:t> знание</a:t>
          </a:r>
          <a:endParaRPr lang="ru-RU" dirty="0"/>
        </a:p>
      </dgm:t>
    </dgm:pt>
    <dgm:pt modelId="{20697EDA-C495-4BE5-92DA-ACBF12F84E9E}" type="parTrans" cxnId="{079014DD-6D97-458C-B7F9-F45B8F15965D}">
      <dgm:prSet/>
      <dgm:spPr/>
      <dgm:t>
        <a:bodyPr/>
        <a:lstStyle/>
        <a:p>
          <a:endParaRPr lang="ru-RU"/>
        </a:p>
      </dgm:t>
    </dgm:pt>
    <dgm:pt modelId="{BD7E6797-82B1-4BF1-B8E6-B5FAC8440CF3}" type="sibTrans" cxnId="{079014DD-6D97-458C-B7F9-F45B8F15965D}">
      <dgm:prSet/>
      <dgm:spPr/>
      <dgm:t>
        <a:bodyPr/>
        <a:lstStyle/>
        <a:p>
          <a:endParaRPr lang="ru-RU"/>
        </a:p>
      </dgm:t>
    </dgm:pt>
    <dgm:pt modelId="{822C1200-3BA9-4CEA-8EE1-B1F0E249B426}">
      <dgm:prSet phldrT="[Текст]"/>
      <dgm:spPr/>
      <dgm:t>
        <a:bodyPr/>
        <a:lstStyle/>
        <a:p>
          <a:r>
            <a:rPr lang="ru-RU" dirty="0" smtClean="0"/>
            <a:t>Повседневная жизнь</a:t>
          </a:r>
          <a:endParaRPr lang="ru-RU" dirty="0"/>
        </a:p>
      </dgm:t>
    </dgm:pt>
    <dgm:pt modelId="{1A4CE7BB-FF34-42B6-8298-EE6DC2C94D55}" type="parTrans" cxnId="{E2C13C7C-6573-4878-AA7F-F226AC229CE3}">
      <dgm:prSet/>
      <dgm:spPr/>
      <dgm:t>
        <a:bodyPr/>
        <a:lstStyle/>
        <a:p>
          <a:endParaRPr lang="ru-RU"/>
        </a:p>
      </dgm:t>
    </dgm:pt>
    <dgm:pt modelId="{76E2B72B-E95E-4106-86B4-6C687EAABD1E}" type="sibTrans" cxnId="{E2C13C7C-6573-4878-AA7F-F226AC229CE3}">
      <dgm:prSet/>
      <dgm:spPr/>
      <dgm:t>
        <a:bodyPr/>
        <a:lstStyle/>
        <a:p>
          <a:endParaRPr lang="ru-RU"/>
        </a:p>
      </dgm:t>
    </dgm:pt>
    <dgm:pt modelId="{5F15A725-8209-4CD5-A47F-88A8EA1EAB8A}">
      <dgm:prSet phldrT="[Текст]"/>
      <dgm:spPr>
        <a:solidFill>
          <a:schemeClr val="bg1">
            <a:alpha val="90000"/>
          </a:schemeClr>
        </a:solidFill>
        <a:ln>
          <a:solidFill>
            <a:schemeClr val="accent1">
              <a:alpha val="90000"/>
            </a:schemeClr>
          </a:solidFill>
        </a:ln>
      </dgm:spPr>
      <dgm:t>
        <a:bodyPr/>
        <a:lstStyle/>
        <a:p>
          <a:r>
            <a:rPr lang="ru-RU" dirty="0" smtClean="0"/>
            <a:t>Обыденное знание</a:t>
          </a:r>
          <a:endParaRPr lang="ru-RU" dirty="0"/>
        </a:p>
      </dgm:t>
    </dgm:pt>
    <dgm:pt modelId="{2F452F52-930F-4DC1-BC67-82FE01928157}" type="parTrans" cxnId="{91F00953-AE58-4407-B436-AA61150E0E20}">
      <dgm:prSet/>
      <dgm:spPr/>
      <dgm:t>
        <a:bodyPr/>
        <a:lstStyle/>
        <a:p>
          <a:endParaRPr lang="ru-RU"/>
        </a:p>
      </dgm:t>
    </dgm:pt>
    <dgm:pt modelId="{6E5409A2-DE87-4394-8A0F-4F3876972265}" type="sibTrans" cxnId="{91F00953-AE58-4407-B436-AA61150E0E20}">
      <dgm:prSet/>
      <dgm:spPr/>
      <dgm:t>
        <a:bodyPr/>
        <a:lstStyle/>
        <a:p>
          <a:endParaRPr lang="ru-RU"/>
        </a:p>
      </dgm:t>
    </dgm:pt>
    <dgm:pt modelId="{223F85C3-4FC3-4172-9AEC-9CEF6C12C284}" type="pres">
      <dgm:prSet presAssocID="{BB9D66F4-F624-4018-B206-CDA64E46556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4B8876B-4A4B-46AE-AE45-8562FD946D27}" type="pres">
      <dgm:prSet presAssocID="{AA8392C0-B329-4214-A8D1-5A6C49E2AE5E}" presName="linNode" presStyleCnt="0"/>
      <dgm:spPr/>
    </dgm:pt>
    <dgm:pt modelId="{7F63F24A-A9B2-4624-A728-2494776F413C}" type="pres">
      <dgm:prSet presAssocID="{AA8392C0-B329-4214-A8D1-5A6C49E2AE5E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4B7F39-EF66-4AE0-A911-98E3DC8A00A9}" type="pres">
      <dgm:prSet presAssocID="{AA8392C0-B329-4214-A8D1-5A6C49E2AE5E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699A9B-EB78-4701-A575-18B85EF113C1}" type="pres">
      <dgm:prSet presAssocID="{33D204F5-F8C7-4645-90EF-D832AEBBE5C4}" presName="sp" presStyleCnt="0"/>
      <dgm:spPr/>
    </dgm:pt>
    <dgm:pt modelId="{4FCD8A0A-583D-4064-93CE-F876AB93899E}" type="pres">
      <dgm:prSet presAssocID="{75910478-F665-4CB6-8B2E-DD1CC7F5102C}" presName="linNode" presStyleCnt="0"/>
      <dgm:spPr/>
    </dgm:pt>
    <dgm:pt modelId="{FA524B58-B08F-4846-8E94-ECCA191E9718}" type="pres">
      <dgm:prSet presAssocID="{75910478-F665-4CB6-8B2E-DD1CC7F5102C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FFB73D-CD0C-4569-ADA7-0E618725BA55}" type="pres">
      <dgm:prSet presAssocID="{75910478-F665-4CB6-8B2E-DD1CC7F5102C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494F21-F5F1-437F-BB1E-7EB1C89B7134}" type="pres">
      <dgm:prSet presAssocID="{50B32644-E25C-4731-A6E6-0DEFE5800605}" presName="sp" presStyleCnt="0"/>
      <dgm:spPr/>
    </dgm:pt>
    <dgm:pt modelId="{2E9E2F5E-973C-4A09-8E27-9E5405EA75AD}" type="pres">
      <dgm:prSet presAssocID="{822C1200-3BA9-4CEA-8EE1-B1F0E249B426}" presName="linNode" presStyleCnt="0"/>
      <dgm:spPr/>
    </dgm:pt>
    <dgm:pt modelId="{27C5D11F-544F-4470-BAF3-7E679B5526D0}" type="pres">
      <dgm:prSet presAssocID="{822C1200-3BA9-4CEA-8EE1-B1F0E249B426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BFE103-C13F-45DF-9AB9-3D12435468D5}" type="pres">
      <dgm:prSet presAssocID="{822C1200-3BA9-4CEA-8EE1-B1F0E249B426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2C13C7C-6573-4878-AA7F-F226AC229CE3}" srcId="{BB9D66F4-F624-4018-B206-CDA64E465568}" destId="{822C1200-3BA9-4CEA-8EE1-B1F0E249B426}" srcOrd="2" destOrd="0" parTransId="{1A4CE7BB-FF34-42B6-8298-EE6DC2C94D55}" sibTransId="{76E2B72B-E95E-4106-86B4-6C687EAABD1E}"/>
    <dgm:cxn modelId="{7EC69457-7A65-485E-A4D7-1DF6B4739A8E}" type="presOf" srcId="{AA8392C0-B329-4214-A8D1-5A6C49E2AE5E}" destId="{7F63F24A-A9B2-4624-A728-2494776F413C}" srcOrd="0" destOrd="0" presId="urn:microsoft.com/office/officeart/2005/8/layout/vList5"/>
    <dgm:cxn modelId="{3F8130DB-CAC8-46D6-B944-5C7F98469017}" type="presOf" srcId="{0CFB3D57-A52F-489A-ACA0-4B84DBCF9C2C}" destId="{C8FFB73D-CD0C-4569-ADA7-0E618725BA55}" srcOrd="0" destOrd="0" presId="urn:microsoft.com/office/officeart/2005/8/layout/vList5"/>
    <dgm:cxn modelId="{719E5F7E-ABAA-4333-A2FC-4B22CB23E4E5}" type="presOf" srcId="{71844D1E-B0C3-4AC9-93C2-EE11570EC409}" destId="{554B7F39-EF66-4AE0-A911-98E3DC8A00A9}" srcOrd="0" destOrd="0" presId="urn:microsoft.com/office/officeart/2005/8/layout/vList5"/>
    <dgm:cxn modelId="{844BC529-27D5-40E7-A160-D4B4C36A57B2}" srcId="{BB9D66F4-F624-4018-B206-CDA64E465568}" destId="{75910478-F665-4CB6-8B2E-DD1CC7F5102C}" srcOrd="1" destOrd="0" parTransId="{B30F6682-F2C4-4BEF-9EE6-0D8C5C55CD6F}" sibTransId="{50B32644-E25C-4731-A6E6-0DEFE5800605}"/>
    <dgm:cxn modelId="{886B9413-D37C-46F9-8DDE-9C58B34F976B}" srcId="{BB9D66F4-F624-4018-B206-CDA64E465568}" destId="{AA8392C0-B329-4214-A8D1-5A6C49E2AE5E}" srcOrd="0" destOrd="0" parTransId="{B0DBBBD1-EAF8-4200-9147-DCA63025C0D6}" sibTransId="{33D204F5-F8C7-4645-90EF-D832AEBBE5C4}"/>
    <dgm:cxn modelId="{079014DD-6D97-458C-B7F9-F45B8F15965D}" srcId="{75910478-F665-4CB6-8B2E-DD1CC7F5102C}" destId="{0CFB3D57-A52F-489A-ACA0-4B84DBCF9C2C}" srcOrd="0" destOrd="0" parTransId="{20697EDA-C495-4BE5-92DA-ACBF12F84E9E}" sibTransId="{BD7E6797-82B1-4BF1-B8E6-B5FAC8440CF3}"/>
    <dgm:cxn modelId="{FF3571DA-CC79-4757-9B76-9FD16E355E47}" type="presOf" srcId="{BB9D66F4-F624-4018-B206-CDA64E465568}" destId="{223F85C3-4FC3-4172-9AEC-9CEF6C12C284}" srcOrd="0" destOrd="0" presId="urn:microsoft.com/office/officeart/2005/8/layout/vList5"/>
    <dgm:cxn modelId="{BA304E59-971F-420D-954A-6FF90F482BF4}" srcId="{AA8392C0-B329-4214-A8D1-5A6C49E2AE5E}" destId="{71844D1E-B0C3-4AC9-93C2-EE11570EC409}" srcOrd="0" destOrd="0" parTransId="{EA768679-F1C7-41B8-BC27-4CDAA8CD24BD}" sibTransId="{823B7BDF-E299-4D1E-BC5F-EE5C9B51665F}"/>
    <dgm:cxn modelId="{BB8DC871-D37A-44CB-802F-F19AA056D908}" type="presOf" srcId="{5F15A725-8209-4CD5-A47F-88A8EA1EAB8A}" destId="{54BFE103-C13F-45DF-9AB9-3D12435468D5}" srcOrd="0" destOrd="0" presId="urn:microsoft.com/office/officeart/2005/8/layout/vList5"/>
    <dgm:cxn modelId="{91F00953-AE58-4407-B436-AA61150E0E20}" srcId="{822C1200-3BA9-4CEA-8EE1-B1F0E249B426}" destId="{5F15A725-8209-4CD5-A47F-88A8EA1EAB8A}" srcOrd="0" destOrd="0" parTransId="{2F452F52-930F-4DC1-BC67-82FE01928157}" sibTransId="{6E5409A2-DE87-4394-8A0F-4F3876972265}"/>
    <dgm:cxn modelId="{1327B80E-3D3E-4DFB-B92F-1B2F49CA8B9E}" type="presOf" srcId="{822C1200-3BA9-4CEA-8EE1-B1F0E249B426}" destId="{27C5D11F-544F-4470-BAF3-7E679B5526D0}" srcOrd="0" destOrd="0" presId="urn:microsoft.com/office/officeart/2005/8/layout/vList5"/>
    <dgm:cxn modelId="{124D6143-39E3-47BA-A2BD-1A9E6EDC4F11}" type="presOf" srcId="{75910478-F665-4CB6-8B2E-DD1CC7F5102C}" destId="{FA524B58-B08F-4846-8E94-ECCA191E9718}" srcOrd="0" destOrd="0" presId="urn:microsoft.com/office/officeart/2005/8/layout/vList5"/>
    <dgm:cxn modelId="{95B791D8-2CAD-4D03-829D-103649060CBF}" type="presParOf" srcId="{223F85C3-4FC3-4172-9AEC-9CEF6C12C284}" destId="{54B8876B-4A4B-46AE-AE45-8562FD946D27}" srcOrd="0" destOrd="0" presId="urn:microsoft.com/office/officeart/2005/8/layout/vList5"/>
    <dgm:cxn modelId="{1533A1C0-2811-44AF-BC30-CD802CF9F727}" type="presParOf" srcId="{54B8876B-4A4B-46AE-AE45-8562FD946D27}" destId="{7F63F24A-A9B2-4624-A728-2494776F413C}" srcOrd="0" destOrd="0" presId="urn:microsoft.com/office/officeart/2005/8/layout/vList5"/>
    <dgm:cxn modelId="{687B6395-C80B-4790-B204-E1F4A0078B62}" type="presParOf" srcId="{54B8876B-4A4B-46AE-AE45-8562FD946D27}" destId="{554B7F39-EF66-4AE0-A911-98E3DC8A00A9}" srcOrd="1" destOrd="0" presId="urn:microsoft.com/office/officeart/2005/8/layout/vList5"/>
    <dgm:cxn modelId="{43CAA79B-DE78-4CE1-9C9F-7CA338F107D0}" type="presParOf" srcId="{223F85C3-4FC3-4172-9AEC-9CEF6C12C284}" destId="{CB699A9B-EB78-4701-A575-18B85EF113C1}" srcOrd="1" destOrd="0" presId="urn:microsoft.com/office/officeart/2005/8/layout/vList5"/>
    <dgm:cxn modelId="{12B0B16F-9100-4E1D-A8BE-F64D4DD23AAF}" type="presParOf" srcId="{223F85C3-4FC3-4172-9AEC-9CEF6C12C284}" destId="{4FCD8A0A-583D-4064-93CE-F876AB93899E}" srcOrd="2" destOrd="0" presId="urn:microsoft.com/office/officeart/2005/8/layout/vList5"/>
    <dgm:cxn modelId="{203CC064-0E82-46EB-8A86-E1F0BF141214}" type="presParOf" srcId="{4FCD8A0A-583D-4064-93CE-F876AB93899E}" destId="{FA524B58-B08F-4846-8E94-ECCA191E9718}" srcOrd="0" destOrd="0" presId="urn:microsoft.com/office/officeart/2005/8/layout/vList5"/>
    <dgm:cxn modelId="{CD9E415F-72B2-42FA-B6F4-273FF8A237D3}" type="presParOf" srcId="{4FCD8A0A-583D-4064-93CE-F876AB93899E}" destId="{C8FFB73D-CD0C-4569-ADA7-0E618725BA55}" srcOrd="1" destOrd="0" presId="urn:microsoft.com/office/officeart/2005/8/layout/vList5"/>
    <dgm:cxn modelId="{DD41EF2A-05F2-4A84-969B-9793241610A7}" type="presParOf" srcId="{223F85C3-4FC3-4172-9AEC-9CEF6C12C284}" destId="{C8494F21-F5F1-437F-BB1E-7EB1C89B7134}" srcOrd="3" destOrd="0" presId="urn:microsoft.com/office/officeart/2005/8/layout/vList5"/>
    <dgm:cxn modelId="{25F07563-CB6C-47B3-BDC7-71229502E886}" type="presParOf" srcId="{223F85C3-4FC3-4172-9AEC-9CEF6C12C284}" destId="{2E9E2F5E-973C-4A09-8E27-9E5405EA75AD}" srcOrd="4" destOrd="0" presId="urn:microsoft.com/office/officeart/2005/8/layout/vList5"/>
    <dgm:cxn modelId="{DE9F7479-E115-4D1D-B7DD-50F5D5B89969}" type="presParOf" srcId="{2E9E2F5E-973C-4A09-8E27-9E5405EA75AD}" destId="{27C5D11F-544F-4470-BAF3-7E679B5526D0}" srcOrd="0" destOrd="0" presId="urn:microsoft.com/office/officeart/2005/8/layout/vList5"/>
    <dgm:cxn modelId="{704976EF-9B88-4F67-85A2-724137A41AD5}" type="presParOf" srcId="{2E9E2F5E-973C-4A09-8E27-9E5405EA75AD}" destId="{54BFE103-C13F-45DF-9AB9-3D12435468D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E635160-522B-4746-B387-1C7EBBECC198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025610C-AEDB-4C57-86EC-88B6885853DF}">
      <dgm:prSet phldrT="[Текст]"/>
      <dgm:spPr>
        <a:solidFill>
          <a:schemeClr val="bg2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Научное</a:t>
          </a:r>
          <a:endParaRPr lang="ru-RU" dirty="0">
            <a:solidFill>
              <a:schemeClr val="tx1"/>
            </a:solidFill>
          </a:endParaRPr>
        </a:p>
      </dgm:t>
    </dgm:pt>
    <dgm:pt modelId="{0B5EBE05-911B-4687-B776-C9838ECADF20}" type="parTrans" cxnId="{6EEEE58F-7AFA-446D-89D7-1C6F4FE8B025}">
      <dgm:prSet/>
      <dgm:spPr/>
      <dgm:t>
        <a:bodyPr/>
        <a:lstStyle/>
        <a:p>
          <a:endParaRPr lang="ru-RU"/>
        </a:p>
      </dgm:t>
    </dgm:pt>
    <dgm:pt modelId="{948775DE-A6D4-446E-B9A3-2D922E5B7A3D}" type="sibTrans" cxnId="{6EEEE58F-7AFA-446D-89D7-1C6F4FE8B025}">
      <dgm:prSet/>
      <dgm:spPr/>
      <dgm:t>
        <a:bodyPr/>
        <a:lstStyle/>
        <a:p>
          <a:endParaRPr lang="ru-RU"/>
        </a:p>
      </dgm:t>
    </dgm:pt>
    <dgm:pt modelId="{F5948EF8-5AC8-4763-A0FC-2E9425D6FAC7}">
      <dgm:prSet phldrT="[Текст]"/>
      <dgm:spPr>
        <a:solidFill>
          <a:schemeClr val="bg2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Объективность</a:t>
          </a:r>
          <a:endParaRPr lang="ru-RU" dirty="0">
            <a:solidFill>
              <a:schemeClr val="tx1"/>
            </a:solidFill>
          </a:endParaRPr>
        </a:p>
      </dgm:t>
    </dgm:pt>
    <dgm:pt modelId="{377D3FBA-BE88-43E6-A2E5-134F1F9D157E}" type="parTrans" cxnId="{10807035-3A0F-4E9B-93F2-DA9CC4E1CEF4}">
      <dgm:prSet/>
      <dgm:spPr/>
      <dgm:t>
        <a:bodyPr/>
        <a:lstStyle/>
        <a:p>
          <a:endParaRPr lang="ru-RU"/>
        </a:p>
      </dgm:t>
    </dgm:pt>
    <dgm:pt modelId="{265CBDA0-E18B-4FAC-B738-A602CEB021A6}" type="sibTrans" cxnId="{10807035-3A0F-4E9B-93F2-DA9CC4E1CEF4}">
      <dgm:prSet/>
      <dgm:spPr/>
      <dgm:t>
        <a:bodyPr/>
        <a:lstStyle/>
        <a:p>
          <a:endParaRPr lang="ru-RU"/>
        </a:p>
      </dgm:t>
    </dgm:pt>
    <dgm:pt modelId="{FA36D214-36CE-48FC-94F5-2E7A6C8DCB5E}">
      <dgm:prSet phldrT="[Текст]"/>
      <dgm:spPr>
        <a:solidFill>
          <a:schemeClr val="bg2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Модельный характер</a:t>
          </a:r>
          <a:endParaRPr lang="ru-RU" dirty="0">
            <a:solidFill>
              <a:schemeClr val="tx1"/>
            </a:solidFill>
          </a:endParaRPr>
        </a:p>
      </dgm:t>
    </dgm:pt>
    <dgm:pt modelId="{7ED266B3-30E2-42FC-AA01-FDB9D078FC03}" type="parTrans" cxnId="{062C4446-715E-439F-A4FC-B3ED71EE0953}">
      <dgm:prSet/>
      <dgm:spPr/>
      <dgm:t>
        <a:bodyPr/>
        <a:lstStyle/>
        <a:p>
          <a:endParaRPr lang="ru-RU"/>
        </a:p>
      </dgm:t>
    </dgm:pt>
    <dgm:pt modelId="{FE246410-11B4-45CA-938F-25B96A5BC1ED}" type="sibTrans" cxnId="{062C4446-715E-439F-A4FC-B3ED71EE0953}">
      <dgm:prSet/>
      <dgm:spPr/>
      <dgm:t>
        <a:bodyPr/>
        <a:lstStyle/>
        <a:p>
          <a:endParaRPr lang="ru-RU"/>
        </a:p>
      </dgm:t>
    </dgm:pt>
    <dgm:pt modelId="{11C33ADC-DC3A-4BBF-A0FF-BA327C2432B9}">
      <dgm:prSet phldrT="[Текст]"/>
      <dgm:spPr>
        <a:solidFill>
          <a:schemeClr val="bg2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Специфические методы постижения реальности</a:t>
          </a:r>
          <a:endParaRPr lang="ru-RU" dirty="0">
            <a:solidFill>
              <a:schemeClr val="tx1"/>
            </a:solidFill>
          </a:endParaRPr>
        </a:p>
      </dgm:t>
    </dgm:pt>
    <dgm:pt modelId="{38985DDB-2F46-422C-93FF-38DB93B6618D}" type="parTrans" cxnId="{E183FEC7-6105-4482-B5DF-A1D7CBC8C00C}">
      <dgm:prSet/>
      <dgm:spPr/>
      <dgm:t>
        <a:bodyPr/>
        <a:lstStyle/>
        <a:p>
          <a:endParaRPr lang="ru-RU"/>
        </a:p>
      </dgm:t>
    </dgm:pt>
    <dgm:pt modelId="{FA700A0C-E1DF-4051-BEE6-F7D3F449680B}" type="sibTrans" cxnId="{E183FEC7-6105-4482-B5DF-A1D7CBC8C00C}">
      <dgm:prSet/>
      <dgm:spPr/>
      <dgm:t>
        <a:bodyPr/>
        <a:lstStyle/>
        <a:p>
          <a:endParaRPr lang="ru-RU"/>
        </a:p>
      </dgm:t>
    </dgm:pt>
    <dgm:pt modelId="{A98638CF-A8BA-4AAD-9F3D-6804291F60F2}">
      <dgm:prSet phldrT="[Текст]"/>
      <dgm:spPr>
        <a:solidFill>
          <a:schemeClr val="bg2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Фиксирует закономерности</a:t>
          </a:r>
          <a:endParaRPr lang="ru-RU" dirty="0">
            <a:solidFill>
              <a:schemeClr val="tx1"/>
            </a:solidFill>
          </a:endParaRPr>
        </a:p>
      </dgm:t>
    </dgm:pt>
    <dgm:pt modelId="{0B824109-CDF8-4AAD-B3FF-3FCA5723EF15}" type="parTrans" cxnId="{7A68C13B-E3CF-49FB-BB4D-637BB0EDD4EB}">
      <dgm:prSet/>
      <dgm:spPr/>
      <dgm:t>
        <a:bodyPr/>
        <a:lstStyle/>
        <a:p>
          <a:endParaRPr lang="ru-RU"/>
        </a:p>
      </dgm:t>
    </dgm:pt>
    <dgm:pt modelId="{97D069D2-2F5A-4B4E-B76A-1355021CDBDF}" type="sibTrans" cxnId="{7A68C13B-E3CF-49FB-BB4D-637BB0EDD4EB}">
      <dgm:prSet/>
      <dgm:spPr/>
      <dgm:t>
        <a:bodyPr/>
        <a:lstStyle/>
        <a:p>
          <a:endParaRPr lang="ru-RU"/>
        </a:p>
      </dgm:t>
    </dgm:pt>
    <dgm:pt modelId="{CEC5D482-A365-4C74-9024-2A982A7CD82A}">
      <dgm:prSet phldrT="[Текст]"/>
      <dgm:spPr>
        <a:solidFill>
          <a:schemeClr val="bg2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Наличие специфического терминологического аппарата</a:t>
          </a:r>
          <a:endParaRPr lang="ru-RU" dirty="0">
            <a:solidFill>
              <a:schemeClr val="tx1"/>
            </a:solidFill>
          </a:endParaRPr>
        </a:p>
      </dgm:t>
    </dgm:pt>
    <dgm:pt modelId="{3BCAB230-F7F0-4F50-B9A9-3DCA3101F32F}" type="parTrans" cxnId="{A50D1540-26CF-4A8E-A608-3DB47DC2361A}">
      <dgm:prSet/>
      <dgm:spPr/>
      <dgm:t>
        <a:bodyPr/>
        <a:lstStyle/>
        <a:p>
          <a:endParaRPr lang="ru-RU"/>
        </a:p>
      </dgm:t>
    </dgm:pt>
    <dgm:pt modelId="{5AC513E7-09D5-4FC8-8EE7-1312359FF464}" type="sibTrans" cxnId="{A50D1540-26CF-4A8E-A608-3DB47DC2361A}">
      <dgm:prSet/>
      <dgm:spPr/>
      <dgm:t>
        <a:bodyPr/>
        <a:lstStyle/>
        <a:p>
          <a:endParaRPr lang="ru-RU"/>
        </a:p>
      </dgm:t>
    </dgm:pt>
    <dgm:pt modelId="{D1042466-B902-4FE3-AEB0-90EC773D22B3}">
      <dgm:prSet phldrT="[Текст]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ru-RU" dirty="0" smtClean="0">
              <a:solidFill>
                <a:sysClr val="windowText" lastClr="000000"/>
              </a:solidFill>
            </a:rPr>
            <a:t>Обыденный язык</a:t>
          </a:r>
          <a:endParaRPr lang="ru-RU" dirty="0">
            <a:solidFill>
              <a:sysClr val="windowText" lastClr="000000"/>
            </a:solidFill>
          </a:endParaRPr>
        </a:p>
      </dgm:t>
    </dgm:pt>
    <dgm:pt modelId="{81B9FEF1-C80E-4CBC-AE10-997C034E52F0}">
      <dgm:prSet phldrT="[Текст]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ru-RU" dirty="0" smtClean="0">
              <a:solidFill>
                <a:sysClr val="windowText" lastClr="000000"/>
              </a:solidFill>
            </a:rPr>
            <a:t>Отсутствуют обобщения</a:t>
          </a:r>
          <a:endParaRPr lang="ru-RU" dirty="0">
            <a:solidFill>
              <a:sysClr val="windowText" lastClr="000000"/>
            </a:solidFill>
          </a:endParaRPr>
        </a:p>
      </dgm:t>
    </dgm:pt>
    <dgm:pt modelId="{E679522E-59FA-45F0-B953-10BCEBA78E2B}">
      <dgm:prSet phldrT="[Текст]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ru-RU" dirty="0" smtClean="0">
              <a:solidFill>
                <a:sysClr val="windowText" lastClr="000000"/>
              </a:solidFill>
            </a:rPr>
            <a:t>Фиксирует внешние стороны явлений</a:t>
          </a:r>
          <a:endParaRPr lang="ru-RU" dirty="0">
            <a:solidFill>
              <a:sysClr val="windowText" lastClr="000000"/>
            </a:solidFill>
          </a:endParaRPr>
        </a:p>
      </dgm:t>
    </dgm:pt>
    <dgm:pt modelId="{0299B8E9-2DD3-4D8C-BEBB-4EC6803C420D}">
      <dgm:prSet phldrT="[Текст]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ru-RU" dirty="0" smtClean="0">
              <a:solidFill>
                <a:sysClr val="windowText" lastClr="000000"/>
              </a:solidFill>
            </a:rPr>
            <a:t>Получено </a:t>
          </a:r>
          <a:br>
            <a:rPr lang="ru-RU" dirty="0" smtClean="0">
              <a:solidFill>
                <a:sysClr val="windowText" lastClr="000000"/>
              </a:solidFill>
            </a:rPr>
          </a:br>
          <a:r>
            <a:rPr lang="ru-RU" dirty="0" smtClean="0">
              <a:solidFill>
                <a:sysClr val="windowText" lastClr="000000"/>
              </a:solidFill>
            </a:rPr>
            <a:t>на основе практической деятельности</a:t>
          </a:r>
          <a:endParaRPr lang="ru-RU" dirty="0">
            <a:solidFill>
              <a:sysClr val="windowText" lastClr="000000"/>
            </a:solidFill>
          </a:endParaRPr>
        </a:p>
      </dgm:t>
    </dgm:pt>
    <dgm:pt modelId="{C906D521-D62F-47B0-892D-32FA352973DD}">
      <dgm:prSet phldrT="[Текст]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ru-RU" dirty="0" smtClean="0">
              <a:solidFill>
                <a:sysClr val="windowText" lastClr="000000"/>
              </a:solidFill>
            </a:rPr>
            <a:t>Обыденное </a:t>
          </a:r>
          <a:endParaRPr lang="ru-RU" dirty="0">
            <a:solidFill>
              <a:sysClr val="windowText" lastClr="000000"/>
            </a:solidFill>
          </a:endParaRPr>
        </a:p>
      </dgm:t>
    </dgm:pt>
    <dgm:pt modelId="{74EA1468-C9B5-41B5-AC2D-3365AB7E5D12}" type="sibTrans" cxnId="{F039F3B8-E97E-4719-AE88-410317C2F06C}">
      <dgm:prSet/>
      <dgm:spPr/>
      <dgm:t>
        <a:bodyPr/>
        <a:lstStyle/>
        <a:p>
          <a:endParaRPr lang="ru-RU"/>
        </a:p>
      </dgm:t>
    </dgm:pt>
    <dgm:pt modelId="{D534C512-076B-45A3-A3F4-7B42E3381F4C}" type="parTrans" cxnId="{F039F3B8-E97E-4719-AE88-410317C2F06C}">
      <dgm:prSet/>
      <dgm:spPr/>
      <dgm:t>
        <a:bodyPr/>
        <a:lstStyle/>
        <a:p>
          <a:endParaRPr lang="ru-RU"/>
        </a:p>
      </dgm:t>
    </dgm:pt>
    <dgm:pt modelId="{A4D21CBD-23CF-4A5E-AD3A-FE2BDA286EB8}" type="sibTrans" cxnId="{DA2ECF44-F9F5-4A1B-9002-0CDE7FC1E872}">
      <dgm:prSet/>
      <dgm:spPr/>
      <dgm:t>
        <a:bodyPr/>
        <a:lstStyle/>
        <a:p>
          <a:endParaRPr lang="ru-RU"/>
        </a:p>
      </dgm:t>
    </dgm:pt>
    <dgm:pt modelId="{59C9314C-F526-4474-B99B-27D8878D1314}" type="parTrans" cxnId="{DA2ECF44-F9F5-4A1B-9002-0CDE7FC1E872}">
      <dgm:prSet/>
      <dgm:spPr/>
      <dgm:t>
        <a:bodyPr/>
        <a:lstStyle/>
        <a:p>
          <a:endParaRPr lang="ru-RU"/>
        </a:p>
      </dgm:t>
    </dgm:pt>
    <dgm:pt modelId="{5066EBA5-8851-41AD-86FD-3AB292F2DD15}" type="sibTrans" cxnId="{F004FBCB-B4E5-4104-A00C-926345DCF443}">
      <dgm:prSet/>
      <dgm:spPr/>
      <dgm:t>
        <a:bodyPr/>
        <a:lstStyle/>
        <a:p>
          <a:endParaRPr lang="ru-RU"/>
        </a:p>
      </dgm:t>
    </dgm:pt>
    <dgm:pt modelId="{EFA9181D-8682-4F4C-983F-031C0DA86536}" type="parTrans" cxnId="{F004FBCB-B4E5-4104-A00C-926345DCF443}">
      <dgm:prSet/>
      <dgm:spPr/>
      <dgm:t>
        <a:bodyPr/>
        <a:lstStyle/>
        <a:p>
          <a:endParaRPr lang="ru-RU"/>
        </a:p>
      </dgm:t>
    </dgm:pt>
    <dgm:pt modelId="{D524A79A-63B4-4903-85DA-A814C5FF2E9C}" type="sibTrans" cxnId="{AD98FB25-712D-42BC-9A39-137AF3548F81}">
      <dgm:prSet/>
      <dgm:spPr/>
      <dgm:t>
        <a:bodyPr/>
        <a:lstStyle/>
        <a:p>
          <a:endParaRPr lang="ru-RU"/>
        </a:p>
      </dgm:t>
    </dgm:pt>
    <dgm:pt modelId="{99C6A440-BE76-4A2F-8663-BFA9A11AD501}" type="parTrans" cxnId="{AD98FB25-712D-42BC-9A39-137AF3548F81}">
      <dgm:prSet/>
      <dgm:spPr/>
      <dgm:t>
        <a:bodyPr/>
        <a:lstStyle/>
        <a:p>
          <a:endParaRPr lang="ru-RU"/>
        </a:p>
      </dgm:t>
    </dgm:pt>
    <dgm:pt modelId="{03DBD37A-6BF1-40BD-831B-B59F1A0EC69B}" type="sibTrans" cxnId="{569C71F3-1124-438B-A3C8-FF298DC53E11}">
      <dgm:prSet/>
      <dgm:spPr/>
      <dgm:t>
        <a:bodyPr/>
        <a:lstStyle/>
        <a:p>
          <a:endParaRPr lang="ru-RU"/>
        </a:p>
      </dgm:t>
    </dgm:pt>
    <dgm:pt modelId="{55B1C012-6A4E-442A-A0BA-944B83EB0C93}" type="parTrans" cxnId="{569C71F3-1124-438B-A3C8-FF298DC53E11}">
      <dgm:prSet/>
      <dgm:spPr/>
      <dgm:t>
        <a:bodyPr/>
        <a:lstStyle/>
        <a:p>
          <a:endParaRPr lang="ru-RU"/>
        </a:p>
      </dgm:t>
    </dgm:pt>
    <dgm:pt modelId="{A455600B-8D04-4EB8-B11A-61554BD22B69}">
      <dgm:prSet phldrT="[Текст]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ru-RU" dirty="0" err="1" smtClean="0">
              <a:solidFill>
                <a:schemeClr val="tx1"/>
              </a:solidFill>
            </a:rPr>
            <a:t>Вненаучное</a:t>
          </a:r>
          <a:endParaRPr lang="ru-RU" dirty="0" smtClean="0">
            <a:solidFill>
              <a:schemeClr val="tx1"/>
            </a:solidFill>
          </a:endParaRPr>
        </a:p>
      </dgm:t>
    </dgm:pt>
    <dgm:pt modelId="{39D12CA2-4B5C-4FE8-BC75-077C110C939E}" type="parTrans" cxnId="{D9B63680-1929-4F4C-8BA0-068B06C7F8AA}">
      <dgm:prSet/>
      <dgm:spPr/>
      <dgm:t>
        <a:bodyPr/>
        <a:lstStyle/>
        <a:p>
          <a:endParaRPr lang="ru-RU"/>
        </a:p>
      </dgm:t>
    </dgm:pt>
    <dgm:pt modelId="{A928B733-42F7-4FA1-821A-6301089907A4}" type="sibTrans" cxnId="{D9B63680-1929-4F4C-8BA0-068B06C7F8AA}">
      <dgm:prSet/>
      <dgm:spPr/>
      <dgm:t>
        <a:bodyPr/>
        <a:lstStyle/>
        <a:p>
          <a:endParaRPr lang="ru-RU"/>
        </a:p>
      </dgm:t>
    </dgm:pt>
    <dgm:pt modelId="{612CB498-292F-423F-AE18-AE4DAEAF1BEC}">
      <dgm:prSet phldrT="[Текст]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Ценностный характер</a:t>
          </a:r>
          <a:endParaRPr lang="ru-RU" dirty="0">
            <a:solidFill>
              <a:schemeClr val="tx1"/>
            </a:solidFill>
          </a:endParaRPr>
        </a:p>
      </dgm:t>
    </dgm:pt>
    <dgm:pt modelId="{C368D12C-623B-4D38-A192-1B2E53FACCAE}" type="parTrans" cxnId="{27D260F2-41CB-4B3B-8AF9-CCC446177954}">
      <dgm:prSet/>
      <dgm:spPr/>
      <dgm:t>
        <a:bodyPr/>
        <a:lstStyle/>
        <a:p>
          <a:endParaRPr lang="ru-RU"/>
        </a:p>
      </dgm:t>
    </dgm:pt>
    <dgm:pt modelId="{1D8CD153-5FF5-4819-AFB5-DF62564FAA70}" type="sibTrans" cxnId="{27D260F2-41CB-4B3B-8AF9-CCC446177954}">
      <dgm:prSet/>
      <dgm:spPr/>
      <dgm:t>
        <a:bodyPr/>
        <a:lstStyle/>
        <a:p>
          <a:endParaRPr lang="ru-RU"/>
        </a:p>
      </dgm:t>
    </dgm:pt>
    <dgm:pt modelId="{3219282D-46B0-4FB2-9998-908B8DDC284F}">
      <dgm:prSet phldrT="[Текст]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Специфические методы постижения реальности</a:t>
          </a:r>
          <a:endParaRPr lang="ru-RU" dirty="0">
            <a:solidFill>
              <a:schemeClr val="tx1"/>
            </a:solidFill>
          </a:endParaRPr>
        </a:p>
      </dgm:t>
    </dgm:pt>
    <dgm:pt modelId="{28E824AB-E2C3-4DF7-A9B1-55B5D550A670}" type="parTrans" cxnId="{8C085E4E-6690-4E6A-9A34-814107360B1E}">
      <dgm:prSet/>
      <dgm:spPr/>
      <dgm:t>
        <a:bodyPr/>
        <a:lstStyle/>
        <a:p>
          <a:endParaRPr lang="ru-RU"/>
        </a:p>
      </dgm:t>
    </dgm:pt>
    <dgm:pt modelId="{3E20D9F3-E982-42D0-8FA0-632D07737788}" type="sibTrans" cxnId="{8C085E4E-6690-4E6A-9A34-814107360B1E}">
      <dgm:prSet/>
      <dgm:spPr/>
      <dgm:t>
        <a:bodyPr/>
        <a:lstStyle/>
        <a:p>
          <a:endParaRPr lang="ru-RU"/>
        </a:p>
      </dgm:t>
    </dgm:pt>
    <dgm:pt modelId="{88E28502-FA83-4A77-9E4B-A843A431E4A8}">
      <dgm:prSet phldrT="[Текст]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Фиксирует закономерности</a:t>
          </a:r>
          <a:endParaRPr lang="ru-RU" dirty="0">
            <a:solidFill>
              <a:schemeClr val="tx1"/>
            </a:solidFill>
          </a:endParaRPr>
        </a:p>
      </dgm:t>
    </dgm:pt>
    <dgm:pt modelId="{592A877F-3530-490A-A13E-5E1E5A5A3531}" type="parTrans" cxnId="{67029136-E2C5-4F55-B2D0-AD2BDEBD09D9}">
      <dgm:prSet/>
      <dgm:spPr/>
      <dgm:t>
        <a:bodyPr/>
        <a:lstStyle/>
        <a:p>
          <a:endParaRPr lang="ru-RU"/>
        </a:p>
      </dgm:t>
    </dgm:pt>
    <dgm:pt modelId="{7A396743-6C94-43F2-B8DE-26FDEF41E2B7}" type="sibTrans" cxnId="{67029136-E2C5-4F55-B2D0-AD2BDEBD09D9}">
      <dgm:prSet/>
      <dgm:spPr/>
      <dgm:t>
        <a:bodyPr/>
        <a:lstStyle/>
        <a:p>
          <a:endParaRPr lang="ru-RU"/>
        </a:p>
      </dgm:t>
    </dgm:pt>
    <dgm:pt modelId="{9453DD1A-0DDA-499B-9D1C-E824CDADC00F}">
      <dgm:prSet phldrT="[Текст]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Наличие особой терминологии</a:t>
          </a:r>
          <a:endParaRPr lang="ru-RU" dirty="0">
            <a:solidFill>
              <a:schemeClr val="tx1"/>
            </a:solidFill>
          </a:endParaRPr>
        </a:p>
      </dgm:t>
    </dgm:pt>
    <dgm:pt modelId="{95AAAEA2-C368-47EC-9105-616604BCBF4C}" type="parTrans" cxnId="{3A3338A4-AF5B-4B47-AE29-D49853E4507A}">
      <dgm:prSet/>
      <dgm:spPr/>
      <dgm:t>
        <a:bodyPr/>
        <a:lstStyle/>
        <a:p>
          <a:endParaRPr lang="ru-RU"/>
        </a:p>
      </dgm:t>
    </dgm:pt>
    <dgm:pt modelId="{E257A46E-66B1-47F5-ABA5-0394761BA5A5}" type="sibTrans" cxnId="{3A3338A4-AF5B-4B47-AE29-D49853E4507A}">
      <dgm:prSet/>
      <dgm:spPr/>
      <dgm:t>
        <a:bodyPr/>
        <a:lstStyle/>
        <a:p>
          <a:endParaRPr lang="ru-RU"/>
        </a:p>
      </dgm:t>
    </dgm:pt>
    <dgm:pt modelId="{3100882C-04B4-4FB0-89EC-1AC0647B7ACF}">
      <dgm:prSet phldrT="[Текст]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Большая роль субъективного фактора</a:t>
          </a:r>
          <a:endParaRPr lang="ru-RU" dirty="0">
            <a:solidFill>
              <a:schemeClr val="tx1"/>
            </a:solidFill>
          </a:endParaRPr>
        </a:p>
      </dgm:t>
    </dgm:pt>
    <dgm:pt modelId="{80AB1308-73BD-43D9-84F1-1390193E3837}" type="parTrans" cxnId="{52EB3B00-6348-4E97-A10E-69897AF0D439}">
      <dgm:prSet/>
      <dgm:spPr/>
    </dgm:pt>
    <dgm:pt modelId="{6EED0E66-E32D-4963-A1C3-42BF38DD18D6}" type="sibTrans" cxnId="{52EB3B00-6348-4E97-A10E-69897AF0D439}">
      <dgm:prSet/>
      <dgm:spPr/>
    </dgm:pt>
    <dgm:pt modelId="{22AB4908-1420-42E2-A8F3-D6D361EA6085}" type="pres">
      <dgm:prSet presAssocID="{5E635160-522B-4746-B387-1C7EBBECC19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4F97DF2-6C54-486E-8911-E6FCADDC1DF1}" type="pres">
      <dgm:prSet presAssocID="{0025610C-AEDB-4C57-86EC-88B6885853DF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5885DF-3931-4B98-9672-D18ECB27D3BC}" type="pres">
      <dgm:prSet presAssocID="{948775DE-A6D4-446E-B9A3-2D922E5B7A3D}" presName="sibTrans" presStyleCnt="0"/>
      <dgm:spPr/>
    </dgm:pt>
    <dgm:pt modelId="{49D60738-3605-431E-9895-ECCE5F4B22AE}" type="pres">
      <dgm:prSet presAssocID="{A455600B-8D04-4EB8-B11A-61554BD22B6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CF2CF3-BB96-4B69-BAC6-692B63CEB5C5}" type="pres">
      <dgm:prSet presAssocID="{A928B733-42F7-4FA1-821A-6301089907A4}" presName="sibTrans" presStyleCnt="0"/>
      <dgm:spPr/>
    </dgm:pt>
    <dgm:pt modelId="{114D6579-36DB-4AA8-A577-373C47DC7E3B}" type="pres">
      <dgm:prSet presAssocID="{C906D521-D62F-47B0-892D-32FA352973DD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D8E6BA9-EE11-4201-82E9-28DE3BE9D037}" type="presOf" srcId="{3219282D-46B0-4FB2-9998-908B8DDC284F}" destId="{49D60738-3605-431E-9895-ECCE5F4B22AE}" srcOrd="0" destOrd="3" presId="urn:microsoft.com/office/officeart/2005/8/layout/hList6"/>
    <dgm:cxn modelId="{A50D1540-26CF-4A8E-A608-3DB47DC2361A}" srcId="{0025610C-AEDB-4C57-86EC-88B6885853DF}" destId="{CEC5D482-A365-4C74-9024-2A982A7CD82A}" srcOrd="4" destOrd="0" parTransId="{3BCAB230-F7F0-4F50-B9A9-3DCA3101F32F}" sibTransId="{5AC513E7-09D5-4FC8-8EE7-1312359FF464}"/>
    <dgm:cxn modelId="{D9B63680-1929-4F4C-8BA0-068B06C7F8AA}" srcId="{5E635160-522B-4746-B387-1C7EBBECC198}" destId="{A455600B-8D04-4EB8-B11A-61554BD22B69}" srcOrd="1" destOrd="0" parTransId="{39D12CA2-4B5C-4FE8-BC75-077C110C939E}" sibTransId="{A928B733-42F7-4FA1-821A-6301089907A4}"/>
    <dgm:cxn modelId="{E32C341B-5E7C-4810-9206-07C8B6E87874}" type="presOf" srcId="{F5948EF8-5AC8-4763-A0FC-2E9425D6FAC7}" destId="{24F97DF2-6C54-486E-8911-E6FCADDC1DF1}" srcOrd="0" destOrd="1" presId="urn:microsoft.com/office/officeart/2005/8/layout/hList6"/>
    <dgm:cxn modelId="{CF4FE047-3E58-4441-A564-9A1DD9AB2ADF}" type="presOf" srcId="{0299B8E9-2DD3-4D8C-BEBB-4EC6803C420D}" destId="{114D6579-36DB-4AA8-A577-373C47DC7E3B}" srcOrd="0" destOrd="1" presId="urn:microsoft.com/office/officeart/2005/8/layout/hList6"/>
    <dgm:cxn modelId="{E183FEC7-6105-4482-B5DF-A1D7CBC8C00C}" srcId="{0025610C-AEDB-4C57-86EC-88B6885853DF}" destId="{11C33ADC-DC3A-4BBF-A0FF-BA327C2432B9}" srcOrd="2" destOrd="0" parTransId="{38985DDB-2F46-422C-93FF-38DB93B6618D}" sibTransId="{FA700A0C-E1DF-4051-BEE6-F7D3F449680B}"/>
    <dgm:cxn modelId="{8C085E4E-6690-4E6A-9A34-814107360B1E}" srcId="{A455600B-8D04-4EB8-B11A-61554BD22B69}" destId="{3219282D-46B0-4FB2-9998-908B8DDC284F}" srcOrd="2" destOrd="0" parTransId="{28E824AB-E2C3-4DF7-A9B1-55B5D550A670}" sibTransId="{3E20D9F3-E982-42D0-8FA0-632D07737788}"/>
    <dgm:cxn modelId="{AD98FB25-712D-42BC-9A39-137AF3548F81}" srcId="{C906D521-D62F-47B0-892D-32FA352973DD}" destId="{E679522E-59FA-45F0-B953-10BCEBA78E2B}" srcOrd="1" destOrd="0" parTransId="{99C6A440-BE76-4A2F-8663-BFA9A11AD501}" sibTransId="{D524A79A-63B4-4903-85DA-A814C5FF2E9C}"/>
    <dgm:cxn modelId="{CE03C918-D5F1-46E1-9EF6-C8A6462AF841}" type="presOf" srcId="{D1042466-B902-4FE3-AEB0-90EC773D22B3}" destId="{114D6579-36DB-4AA8-A577-373C47DC7E3B}" srcOrd="0" destOrd="4" presId="urn:microsoft.com/office/officeart/2005/8/layout/hList6"/>
    <dgm:cxn modelId="{3A3338A4-AF5B-4B47-AE29-D49853E4507A}" srcId="{A455600B-8D04-4EB8-B11A-61554BD22B69}" destId="{9453DD1A-0DDA-499B-9D1C-E824CDADC00F}" srcOrd="4" destOrd="0" parTransId="{95AAAEA2-C368-47EC-9105-616604BCBF4C}" sibTransId="{E257A46E-66B1-47F5-ABA5-0394761BA5A5}"/>
    <dgm:cxn modelId="{59B03F3B-D2F6-4998-AC63-A94AE90E696E}" type="presOf" srcId="{E679522E-59FA-45F0-B953-10BCEBA78E2B}" destId="{114D6579-36DB-4AA8-A577-373C47DC7E3B}" srcOrd="0" destOrd="2" presId="urn:microsoft.com/office/officeart/2005/8/layout/hList6"/>
    <dgm:cxn modelId="{2F79A18B-2D2C-4AC5-99BA-2FBD8B299580}" type="presOf" srcId="{9453DD1A-0DDA-499B-9D1C-E824CDADC00F}" destId="{49D60738-3605-431E-9895-ECCE5F4B22AE}" srcOrd="0" destOrd="5" presId="urn:microsoft.com/office/officeart/2005/8/layout/hList6"/>
    <dgm:cxn modelId="{B358DBC8-2607-486D-9BE9-119DD6978591}" type="presOf" srcId="{C906D521-D62F-47B0-892D-32FA352973DD}" destId="{114D6579-36DB-4AA8-A577-373C47DC7E3B}" srcOrd="0" destOrd="0" presId="urn:microsoft.com/office/officeart/2005/8/layout/hList6"/>
    <dgm:cxn modelId="{6EEEE58F-7AFA-446D-89D7-1C6F4FE8B025}" srcId="{5E635160-522B-4746-B387-1C7EBBECC198}" destId="{0025610C-AEDB-4C57-86EC-88B6885853DF}" srcOrd="0" destOrd="0" parTransId="{0B5EBE05-911B-4687-B776-C9838ECADF20}" sibTransId="{948775DE-A6D4-446E-B9A3-2D922E5B7A3D}"/>
    <dgm:cxn modelId="{7A68C13B-E3CF-49FB-BB4D-637BB0EDD4EB}" srcId="{0025610C-AEDB-4C57-86EC-88B6885853DF}" destId="{A98638CF-A8BA-4AAD-9F3D-6804291F60F2}" srcOrd="3" destOrd="0" parTransId="{0B824109-CDF8-4AAD-B3FF-3FCA5723EF15}" sibTransId="{97D069D2-2F5A-4B4E-B76A-1355021CDBDF}"/>
    <dgm:cxn modelId="{FD9C509E-803E-4085-A970-0D20EEB21ED7}" type="presOf" srcId="{CEC5D482-A365-4C74-9024-2A982A7CD82A}" destId="{24F97DF2-6C54-486E-8911-E6FCADDC1DF1}" srcOrd="0" destOrd="5" presId="urn:microsoft.com/office/officeart/2005/8/layout/hList6"/>
    <dgm:cxn modelId="{27D260F2-41CB-4B3B-8AF9-CCC446177954}" srcId="{A455600B-8D04-4EB8-B11A-61554BD22B69}" destId="{612CB498-292F-423F-AE18-AE4DAEAF1BEC}" srcOrd="1" destOrd="0" parTransId="{C368D12C-623B-4D38-A192-1B2E53FACCAE}" sibTransId="{1D8CD153-5FF5-4819-AFB5-DF62564FAA70}"/>
    <dgm:cxn modelId="{062C4446-715E-439F-A4FC-B3ED71EE0953}" srcId="{0025610C-AEDB-4C57-86EC-88B6885853DF}" destId="{FA36D214-36CE-48FC-94F5-2E7A6C8DCB5E}" srcOrd="1" destOrd="0" parTransId="{7ED266B3-30E2-42FC-AA01-FDB9D078FC03}" sibTransId="{FE246410-11B4-45CA-938F-25B96A5BC1ED}"/>
    <dgm:cxn modelId="{7A87C522-2147-4C5D-8E34-7E21558B5937}" type="presOf" srcId="{11C33ADC-DC3A-4BBF-A0FF-BA327C2432B9}" destId="{24F97DF2-6C54-486E-8911-E6FCADDC1DF1}" srcOrd="0" destOrd="3" presId="urn:microsoft.com/office/officeart/2005/8/layout/hList6"/>
    <dgm:cxn modelId="{01A134B2-B7D0-485C-BC8A-11262AEB03E6}" type="presOf" srcId="{88E28502-FA83-4A77-9E4B-A843A431E4A8}" destId="{49D60738-3605-431E-9895-ECCE5F4B22AE}" srcOrd="0" destOrd="4" presId="urn:microsoft.com/office/officeart/2005/8/layout/hList6"/>
    <dgm:cxn modelId="{E82FAC0E-C906-47F1-9B8D-56F63CF72ED1}" type="presOf" srcId="{FA36D214-36CE-48FC-94F5-2E7A6C8DCB5E}" destId="{24F97DF2-6C54-486E-8911-E6FCADDC1DF1}" srcOrd="0" destOrd="2" presId="urn:microsoft.com/office/officeart/2005/8/layout/hList6"/>
    <dgm:cxn modelId="{67029136-E2C5-4F55-B2D0-AD2BDEBD09D9}" srcId="{A455600B-8D04-4EB8-B11A-61554BD22B69}" destId="{88E28502-FA83-4A77-9E4B-A843A431E4A8}" srcOrd="3" destOrd="0" parTransId="{592A877F-3530-490A-A13E-5E1E5A5A3531}" sibTransId="{7A396743-6C94-43F2-B8DE-26FDEF41E2B7}"/>
    <dgm:cxn modelId="{AC97CDAD-C5E6-4EB6-8A5D-3AA5B556F31F}" type="presOf" srcId="{3100882C-04B4-4FB0-89EC-1AC0647B7ACF}" destId="{49D60738-3605-431E-9895-ECCE5F4B22AE}" srcOrd="0" destOrd="1" presId="urn:microsoft.com/office/officeart/2005/8/layout/hList6"/>
    <dgm:cxn modelId="{F039F3B8-E97E-4719-AE88-410317C2F06C}" srcId="{5E635160-522B-4746-B387-1C7EBBECC198}" destId="{C906D521-D62F-47B0-892D-32FA352973DD}" srcOrd="2" destOrd="0" parTransId="{D534C512-076B-45A3-A3F4-7B42E3381F4C}" sibTransId="{74EA1468-C9B5-41B5-AC2D-3365AB7E5D12}"/>
    <dgm:cxn modelId="{2CF3F399-E199-4986-A706-2C3A6678E80C}" type="presOf" srcId="{612CB498-292F-423F-AE18-AE4DAEAF1BEC}" destId="{49D60738-3605-431E-9895-ECCE5F4B22AE}" srcOrd="0" destOrd="2" presId="urn:microsoft.com/office/officeart/2005/8/layout/hList6"/>
    <dgm:cxn modelId="{DA2ECF44-F9F5-4A1B-9002-0CDE7FC1E872}" srcId="{C906D521-D62F-47B0-892D-32FA352973DD}" destId="{D1042466-B902-4FE3-AEB0-90EC773D22B3}" srcOrd="3" destOrd="0" parTransId="{59C9314C-F526-4474-B99B-27D8878D1314}" sibTransId="{A4D21CBD-23CF-4A5E-AD3A-FE2BDA286EB8}"/>
    <dgm:cxn modelId="{7B598495-2BFD-4193-8800-1D648A36200C}" type="presOf" srcId="{81B9FEF1-C80E-4CBC-AE10-997C034E52F0}" destId="{114D6579-36DB-4AA8-A577-373C47DC7E3B}" srcOrd="0" destOrd="3" presId="urn:microsoft.com/office/officeart/2005/8/layout/hList6"/>
    <dgm:cxn modelId="{5944924C-F09A-4507-94F9-ED1BB8E79B03}" type="presOf" srcId="{0025610C-AEDB-4C57-86EC-88B6885853DF}" destId="{24F97DF2-6C54-486E-8911-E6FCADDC1DF1}" srcOrd="0" destOrd="0" presId="urn:microsoft.com/office/officeart/2005/8/layout/hList6"/>
    <dgm:cxn modelId="{F004FBCB-B4E5-4104-A00C-926345DCF443}" srcId="{C906D521-D62F-47B0-892D-32FA352973DD}" destId="{81B9FEF1-C80E-4CBC-AE10-997C034E52F0}" srcOrd="2" destOrd="0" parTransId="{EFA9181D-8682-4F4C-983F-031C0DA86536}" sibTransId="{5066EBA5-8851-41AD-86FD-3AB292F2DD15}"/>
    <dgm:cxn modelId="{6E2C8FCF-3DAC-4272-A5D4-F4AAD2DA3F24}" type="presOf" srcId="{A455600B-8D04-4EB8-B11A-61554BD22B69}" destId="{49D60738-3605-431E-9895-ECCE5F4B22AE}" srcOrd="0" destOrd="0" presId="urn:microsoft.com/office/officeart/2005/8/layout/hList6"/>
    <dgm:cxn modelId="{2EC6F289-BBD5-4156-A8FB-51F95C8E52A6}" type="presOf" srcId="{5E635160-522B-4746-B387-1C7EBBECC198}" destId="{22AB4908-1420-42E2-A8F3-D6D361EA6085}" srcOrd="0" destOrd="0" presId="urn:microsoft.com/office/officeart/2005/8/layout/hList6"/>
    <dgm:cxn modelId="{F6F370B4-FA62-4C0E-AC54-7ADA6DCE042C}" type="presOf" srcId="{A98638CF-A8BA-4AAD-9F3D-6804291F60F2}" destId="{24F97DF2-6C54-486E-8911-E6FCADDC1DF1}" srcOrd="0" destOrd="4" presId="urn:microsoft.com/office/officeart/2005/8/layout/hList6"/>
    <dgm:cxn modelId="{52EB3B00-6348-4E97-A10E-69897AF0D439}" srcId="{A455600B-8D04-4EB8-B11A-61554BD22B69}" destId="{3100882C-04B4-4FB0-89EC-1AC0647B7ACF}" srcOrd="0" destOrd="0" parTransId="{80AB1308-73BD-43D9-84F1-1390193E3837}" sibTransId="{6EED0E66-E32D-4963-A1C3-42BF38DD18D6}"/>
    <dgm:cxn modelId="{569C71F3-1124-438B-A3C8-FF298DC53E11}" srcId="{C906D521-D62F-47B0-892D-32FA352973DD}" destId="{0299B8E9-2DD3-4D8C-BEBB-4EC6803C420D}" srcOrd="0" destOrd="0" parTransId="{55B1C012-6A4E-442A-A0BA-944B83EB0C93}" sibTransId="{03DBD37A-6BF1-40BD-831B-B59F1A0EC69B}"/>
    <dgm:cxn modelId="{10807035-3A0F-4E9B-93F2-DA9CC4E1CEF4}" srcId="{0025610C-AEDB-4C57-86EC-88B6885853DF}" destId="{F5948EF8-5AC8-4763-A0FC-2E9425D6FAC7}" srcOrd="0" destOrd="0" parTransId="{377D3FBA-BE88-43E6-A2E5-134F1F9D157E}" sibTransId="{265CBDA0-E18B-4FAC-B738-A602CEB021A6}"/>
    <dgm:cxn modelId="{6EFE66C8-9072-4296-9822-0D8F3FA7F5ED}" type="presParOf" srcId="{22AB4908-1420-42E2-A8F3-D6D361EA6085}" destId="{24F97DF2-6C54-486E-8911-E6FCADDC1DF1}" srcOrd="0" destOrd="0" presId="urn:microsoft.com/office/officeart/2005/8/layout/hList6"/>
    <dgm:cxn modelId="{8EA39D09-EA8D-4FBD-91E1-7CA20AFEBA1E}" type="presParOf" srcId="{22AB4908-1420-42E2-A8F3-D6D361EA6085}" destId="{4E5885DF-3931-4B98-9672-D18ECB27D3BC}" srcOrd="1" destOrd="0" presId="urn:microsoft.com/office/officeart/2005/8/layout/hList6"/>
    <dgm:cxn modelId="{B26AED9C-75C8-414E-A82D-39DC0CCEE67C}" type="presParOf" srcId="{22AB4908-1420-42E2-A8F3-D6D361EA6085}" destId="{49D60738-3605-431E-9895-ECCE5F4B22AE}" srcOrd="2" destOrd="0" presId="urn:microsoft.com/office/officeart/2005/8/layout/hList6"/>
    <dgm:cxn modelId="{3A2DEC2D-6A82-4B21-9957-BB4696EFDDAA}" type="presParOf" srcId="{22AB4908-1420-42E2-A8F3-D6D361EA6085}" destId="{B4CF2CF3-BB96-4B69-BAC6-692B63CEB5C5}" srcOrd="3" destOrd="0" presId="urn:microsoft.com/office/officeart/2005/8/layout/hList6"/>
    <dgm:cxn modelId="{1E6F2538-0196-4943-8163-5A848A8D03D5}" type="presParOf" srcId="{22AB4908-1420-42E2-A8F3-D6D361EA6085}" destId="{114D6579-36DB-4AA8-A577-373C47DC7E3B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2C0AE8B-A43F-4F1D-8DF0-2510C01B1429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54CE618-594D-49E4-840D-63ACA979402B}">
      <dgm:prSet phldrT="[Текст]"/>
      <dgm:spPr/>
      <dgm:t>
        <a:bodyPr/>
        <a:lstStyle/>
        <a:p>
          <a:r>
            <a:rPr lang="ru-RU" dirty="0" smtClean="0"/>
            <a:t>Познавательная</a:t>
          </a:r>
          <a:endParaRPr lang="ru-RU" dirty="0"/>
        </a:p>
      </dgm:t>
    </dgm:pt>
    <dgm:pt modelId="{D07233FB-27A7-4314-83DA-ECD89F7B8685}" type="parTrans" cxnId="{80D5291C-9829-4E30-BB9B-091F087B3567}">
      <dgm:prSet/>
      <dgm:spPr/>
      <dgm:t>
        <a:bodyPr/>
        <a:lstStyle/>
        <a:p>
          <a:endParaRPr lang="ru-RU"/>
        </a:p>
      </dgm:t>
    </dgm:pt>
    <dgm:pt modelId="{E0694B0A-0173-4467-8432-1C247396B895}" type="sibTrans" cxnId="{80D5291C-9829-4E30-BB9B-091F087B3567}">
      <dgm:prSet/>
      <dgm:spPr/>
      <dgm:t>
        <a:bodyPr/>
        <a:lstStyle/>
        <a:p>
          <a:endParaRPr lang="ru-RU"/>
        </a:p>
      </dgm:t>
    </dgm:pt>
    <dgm:pt modelId="{12DD8694-C726-4C6C-9473-450F0963A8BA}">
      <dgm:prSet phldrT="[Текст]"/>
      <dgm:spPr>
        <a:solidFill>
          <a:schemeClr val="bg1">
            <a:alpha val="90000"/>
          </a:schemeClr>
        </a:solidFill>
        <a:ln>
          <a:solidFill>
            <a:schemeClr val="accent1">
              <a:alpha val="90000"/>
            </a:schemeClr>
          </a:solidFill>
        </a:ln>
      </dgm:spPr>
      <dgm:t>
        <a:bodyPr/>
        <a:lstStyle/>
        <a:p>
          <a:r>
            <a:rPr lang="ru-RU" dirty="0" smtClean="0"/>
            <a:t>Получение, обобщение и систематизация знаний о природе, обществе, мышлении, научном познании</a:t>
          </a:r>
          <a:endParaRPr lang="ru-RU" dirty="0"/>
        </a:p>
      </dgm:t>
    </dgm:pt>
    <dgm:pt modelId="{05768CE3-57E2-4678-8EF9-68D2980573E2}" type="parTrans" cxnId="{11C681C8-6B39-4F0B-9D9B-0471CBA59384}">
      <dgm:prSet/>
      <dgm:spPr/>
      <dgm:t>
        <a:bodyPr/>
        <a:lstStyle/>
        <a:p>
          <a:endParaRPr lang="ru-RU"/>
        </a:p>
      </dgm:t>
    </dgm:pt>
    <dgm:pt modelId="{FD9A3A4E-F34E-4082-9C13-6B4913CB19F6}" type="sibTrans" cxnId="{11C681C8-6B39-4F0B-9D9B-0471CBA59384}">
      <dgm:prSet/>
      <dgm:spPr/>
      <dgm:t>
        <a:bodyPr/>
        <a:lstStyle/>
        <a:p>
          <a:endParaRPr lang="ru-RU"/>
        </a:p>
      </dgm:t>
    </dgm:pt>
    <dgm:pt modelId="{F4C128DC-79E6-43E1-8309-7823B293F74F}">
      <dgm:prSet phldrT="[Текст]"/>
      <dgm:spPr/>
      <dgm:t>
        <a:bodyPr/>
        <a:lstStyle/>
        <a:p>
          <a:r>
            <a:rPr lang="ru-RU" dirty="0" smtClean="0"/>
            <a:t>Мировоззренческая</a:t>
          </a:r>
          <a:endParaRPr lang="ru-RU" dirty="0"/>
        </a:p>
      </dgm:t>
    </dgm:pt>
    <dgm:pt modelId="{69C26B0E-42B8-4F36-8D7E-72D59E5149D6}" type="parTrans" cxnId="{203D037B-498B-44F0-92C1-1F3DB00EA811}">
      <dgm:prSet/>
      <dgm:spPr/>
      <dgm:t>
        <a:bodyPr/>
        <a:lstStyle/>
        <a:p>
          <a:endParaRPr lang="ru-RU"/>
        </a:p>
      </dgm:t>
    </dgm:pt>
    <dgm:pt modelId="{8B9E611C-DEFC-4D30-8710-0C6709C0CE3E}" type="sibTrans" cxnId="{203D037B-498B-44F0-92C1-1F3DB00EA811}">
      <dgm:prSet/>
      <dgm:spPr/>
      <dgm:t>
        <a:bodyPr/>
        <a:lstStyle/>
        <a:p>
          <a:endParaRPr lang="ru-RU"/>
        </a:p>
      </dgm:t>
    </dgm:pt>
    <dgm:pt modelId="{26905D3B-0F3B-48A4-B5D4-EB1AFD32A0C2}">
      <dgm:prSet phldrT="[Текст]"/>
      <dgm:spPr>
        <a:solidFill>
          <a:schemeClr val="bg1">
            <a:alpha val="90000"/>
          </a:schemeClr>
        </a:solidFill>
        <a:ln>
          <a:solidFill>
            <a:schemeClr val="accent1">
              <a:alpha val="90000"/>
            </a:schemeClr>
          </a:solidFill>
        </a:ln>
      </dgm:spPr>
      <dgm:t>
        <a:bodyPr/>
        <a:lstStyle/>
        <a:p>
          <a:r>
            <a:rPr lang="ru-RU" dirty="0" smtClean="0"/>
            <a:t>Разработка научной картины мира</a:t>
          </a:r>
          <a:endParaRPr lang="ru-RU" dirty="0"/>
        </a:p>
      </dgm:t>
    </dgm:pt>
    <dgm:pt modelId="{3E7A8C90-ED86-4699-B79B-16C89B865297}" type="parTrans" cxnId="{06E90563-B8C2-4E84-A90F-154D3D36753E}">
      <dgm:prSet/>
      <dgm:spPr/>
      <dgm:t>
        <a:bodyPr/>
        <a:lstStyle/>
        <a:p>
          <a:endParaRPr lang="ru-RU"/>
        </a:p>
      </dgm:t>
    </dgm:pt>
    <dgm:pt modelId="{28FE3669-FD49-493D-B7E6-5B1DD965B676}" type="sibTrans" cxnId="{06E90563-B8C2-4E84-A90F-154D3D36753E}">
      <dgm:prSet/>
      <dgm:spPr/>
      <dgm:t>
        <a:bodyPr/>
        <a:lstStyle/>
        <a:p>
          <a:endParaRPr lang="ru-RU"/>
        </a:p>
      </dgm:t>
    </dgm:pt>
    <dgm:pt modelId="{1CDD139E-85E7-4FB7-8BF7-748FBBA96331}">
      <dgm:prSet phldrT="[Текст]"/>
      <dgm:spPr/>
      <dgm:t>
        <a:bodyPr/>
        <a:lstStyle/>
        <a:p>
          <a:r>
            <a:rPr lang="ru-RU" dirty="0" smtClean="0"/>
            <a:t>Прогностическая</a:t>
          </a:r>
          <a:endParaRPr lang="ru-RU" dirty="0"/>
        </a:p>
      </dgm:t>
    </dgm:pt>
    <dgm:pt modelId="{9B45F5E5-107F-4BF2-AA98-6D9A376AE65B}" type="parTrans" cxnId="{90B147EB-6CD5-4B07-BF94-2B95ED7E2D05}">
      <dgm:prSet/>
      <dgm:spPr/>
      <dgm:t>
        <a:bodyPr/>
        <a:lstStyle/>
        <a:p>
          <a:endParaRPr lang="ru-RU"/>
        </a:p>
      </dgm:t>
    </dgm:pt>
    <dgm:pt modelId="{729222DE-372B-4B2A-8123-043A2DC80ED2}" type="sibTrans" cxnId="{90B147EB-6CD5-4B07-BF94-2B95ED7E2D05}">
      <dgm:prSet/>
      <dgm:spPr/>
      <dgm:t>
        <a:bodyPr/>
        <a:lstStyle/>
        <a:p>
          <a:endParaRPr lang="ru-RU"/>
        </a:p>
      </dgm:t>
    </dgm:pt>
    <dgm:pt modelId="{75C0E854-B71D-41BD-81E1-874420E26458}">
      <dgm:prSet phldrT="[Текст]"/>
      <dgm:spPr>
        <a:solidFill>
          <a:schemeClr val="bg1">
            <a:alpha val="90000"/>
          </a:schemeClr>
        </a:solidFill>
        <a:ln>
          <a:solidFill>
            <a:schemeClr val="accent1">
              <a:alpha val="90000"/>
            </a:schemeClr>
          </a:solidFill>
        </a:ln>
      </dgm:spPr>
      <dgm:t>
        <a:bodyPr/>
        <a:lstStyle/>
        <a:p>
          <a:r>
            <a:rPr lang="ru-RU" dirty="0" smtClean="0"/>
            <a:t>Предсказание новых открытий в рамках существующих теорий, обоснованные рекомендации на будущее</a:t>
          </a:r>
          <a:endParaRPr lang="ru-RU" dirty="0"/>
        </a:p>
      </dgm:t>
    </dgm:pt>
    <dgm:pt modelId="{7FCD2898-082A-4FA1-B0ED-CCEBD238EF75}" type="parTrans" cxnId="{6B4D8B3D-332C-4E23-BC56-A56682545189}">
      <dgm:prSet/>
      <dgm:spPr/>
      <dgm:t>
        <a:bodyPr/>
        <a:lstStyle/>
        <a:p>
          <a:endParaRPr lang="ru-RU"/>
        </a:p>
      </dgm:t>
    </dgm:pt>
    <dgm:pt modelId="{F5681D96-39E5-425C-A02E-A8B046058084}" type="sibTrans" cxnId="{6B4D8B3D-332C-4E23-BC56-A56682545189}">
      <dgm:prSet/>
      <dgm:spPr/>
      <dgm:t>
        <a:bodyPr/>
        <a:lstStyle/>
        <a:p>
          <a:endParaRPr lang="ru-RU"/>
        </a:p>
      </dgm:t>
    </dgm:pt>
    <dgm:pt modelId="{F4FED014-561C-42B7-AB30-7A1D62363D36}">
      <dgm:prSet phldrT="[Текст]"/>
      <dgm:spPr/>
      <dgm:t>
        <a:bodyPr/>
        <a:lstStyle/>
        <a:p>
          <a:r>
            <a:rPr lang="ru-RU" dirty="0" smtClean="0"/>
            <a:t>Культурная</a:t>
          </a:r>
          <a:endParaRPr lang="ru-RU" dirty="0"/>
        </a:p>
      </dgm:t>
    </dgm:pt>
    <dgm:pt modelId="{23AD5EE9-49D2-4729-8C83-466D9E48DF70}" type="parTrans" cxnId="{B5DEBAD8-DBD8-4F04-930C-DDFCC3824F48}">
      <dgm:prSet/>
      <dgm:spPr/>
    </dgm:pt>
    <dgm:pt modelId="{7D338023-FA33-490D-9421-7293D2AD740F}" type="sibTrans" cxnId="{B5DEBAD8-DBD8-4F04-930C-DDFCC3824F48}">
      <dgm:prSet/>
      <dgm:spPr/>
    </dgm:pt>
    <dgm:pt modelId="{F530230E-4525-455F-82AF-156D8BAD4502}">
      <dgm:prSet phldrT="[Текст]"/>
      <dgm:spPr>
        <a:solidFill>
          <a:schemeClr val="bg1">
            <a:alpha val="90000"/>
          </a:schemeClr>
        </a:solidFill>
        <a:ln>
          <a:solidFill>
            <a:schemeClr val="accent1">
              <a:alpha val="90000"/>
            </a:schemeClr>
          </a:solidFill>
        </a:ln>
      </dgm:spPr>
      <dgm:t>
        <a:bodyPr/>
        <a:lstStyle/>
        <a:p>
          <a:r>
            <a:rPr lang="ru-RU" dirty="0" smtClean="0"/>
            <a:t>Наука является феноменом культуры, важным фактором образования</a:t>
          </a:r>
          <a:endParaRPr lang="ru-RU" dirty="0"/>
        </a:p>
      </dgm:t>
    </dgm:pt>
    <dgm:pt modelId="{521444E1-01EF-4B4A-8F71-59107297328D}" type="parTrans" cxnId="{BEF81456-B881-4BFF-92EF-347D05DBB21C}">
      <dgm:prSet/>
      <dgm:spPr/>
    </dgm:pt>
    <dgm:pt modelId="{77C63546-83A7-4D76-9255-7AAEF89EA7A1}" type="sibTrans" cxnId="{BEF81456-B881-4BFF-92EF-347D05DBB21C}">
      <dgm:prSet/>
      <dgm:spPr/>
    </dgm:pt>
    <dgm:pt modelId="{B412EB32-A686-46DE-93CE-309F85B32660}" type="pres">
      <dgm:prSet presAssocID="{F2C0AE8B-A43F-4F1D-8DF0-2510C01B142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7BC6C12-0B33-44AC-8C3E-BAEDBF1E1B8B}" type="pres">
      <dgm:prSet presAssocID="{854CE618-594D-49E4-840D-63ACA979402B}" presName="linNode" presStyleCnt="0"/>
      <dgm:spPr/>
    </dgm:pt>
    <dgm:pt modelId="{E9BA832C-3BF5-48FF-B9A9-E86995924277}" type="pres">
      <dgm:prSet presAssocID="{854CE618-594D-49E4-840D-63ACA979402B}" presName="parentText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87137E-0461-4950-A4BC-13A2EB622CDF}" type="pres">
      <dgm:prSet presAssocID="{854CE618-594D-49E4-840D-63ACA979402B}" presName="descendantText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87D43-93B0-49D9-B308-CA4DDF60776A}" type="pres">
      <dgm:prSet presAssocID="{E0694B0A-0173-4467-8432-1C247396B895}" presName="sp" presStyleCnt="0"/>
      <dgm:spPr/>
    </dgm:pt>
    <dgm:pt modelId="{6F538705-51F0-47BB-B4A3-50C637AABE08}" type="pres">
      <dgm:prSet presAssocID="{F4C128DC-79E6-43E1-8309-7823B293F74F}" presName="linNode" presStyleCnt="0"/>
      <dgm:spPr/>
    </dgm:pt>
    <dgm:pt modelId="{23262CDF-6DA1-494D-98F5-605EEB6F3651}" type="pres">
      <dgm:prSet presAssocID="{F4C128DC-79E6-43E1-8309-7823B293F74F}" presName="parentText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AF3791-EC32-4BAC-AC09-A83A77E42B21}" type="pres">
      <dgm:prSet presAssocID="{F4C128DC-79E6-43E1-8309-7823B293F74F}" presName="descendantText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604519-AAFA-4A08-BF0A-18ECF2D69CA5}" type="pres">
      <dgm:prSet presAssocID="{8B9E611C-DEFC-4D30-8710-0C6709C0CE3E}" presName="sp" presStyleCnt="0"/>
      <dgm:spPr/>
    </dgm:pt>
    <dgm:pt modelId="{79F3A47D-D1CD-4421-904A-B67050E3E1DC}" type="pres">
      <dgm:prSet presAssocID="{1CDD139E-85E7-4FB7-8BF7-748FBBA96331}" presName="linNode" presStyleCnt="0"/>
      <dgm:spPr/>
    </dgm:pt>
    <dgm:pt modelId="{00426719-BBAD-4530-898A-5CD7F2800EE1}" type="pres">
      <dgm:prSet presAssocID="{1CDD139E-85E7-4FB7-8BF7-748FBBA96331}" presName="parentText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7DFD3D-1775-4D95-9EB3-E0104FFF852A}" type="pres">
      <dgm:prSet presAssocID="{1CDD139E-85E7-4FB7-8BF7-748FBBA96331}" presName="descendantText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2F016F-E770-47E4-AD13-EA6A64CD2538}" type="pres">
      <dgm:prSet presAssocID="{729222DE-372B-4B2A-8123-043A2DC80ED2}" presName="sp" presStyleCnt="0"/>
      <dgm:spPr/>
    </dgm:pt>
    <dgm:pt modelId="{FE6E2E24-7094-4942-8B55-238745DF52B1}" type="pres">
      <dgm:prSet presAssocID="{F4FED014-561C-42B7-AB30-7A1D62363D36}" presName="linNode" presStyleCnt="0"/>
      <dgm:spPr/>
    </dgm:pt>
    <dgm:pt modelId="{4994C5EF-2E2A-49D5-B12F-9E204B384277}" type="pres">
      <dgm:prSet presAssocID="{F4FED014-561C-42B7-AB30-7A1D62363D36}" presName="parentText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0DBFB2-B6F0-46D1-8996-8661583CE88D}" type="pres">
      <dgm:prSet presAssocID="{F4FED014-561C-42B7-AB30-7A1D62363D36}" presName="descendantText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E5533A1-F434-4711-80C4-5E6981B45483}" type="presOf" srcId="{26905D3B-0F3B-48A4-B5D4-EB1AFD32A0C2}" destId="{CAAF3791-EC32-4BAC-AC09-A83A77E42B21}" srcOrd="0" destOrd="0" presId="urn:microsoft.com/office/officeart/2005/8/layout/vList5"/>
    <dgm:cxn modelId="{AB282D5E-207C-4978-A161-E851C9E9CEE9}" type="presOf" srcId="{12DD8694-C726-4C6C-9473-450F0963A8BA}" destId="{2387137E-0461-4950-A4BC-13A2EB622CDF}" srcOrd="0" destOrd="0" presId="urn:microsoft.com/office/officeart/2005/8/layout/vList5"/>
    <dgm:cxn modelId="{F4A932AC-44A5-41B0-894B-357F299EBC79}" type="presOf" srcId="{F4FED014-561C-42B7-AB30-7A1D62363D36}" destId="{4994C5EF-2E2A-49D5-B12F-9E204B384277}" srcOrd="0" destOrd="0" presId="urn:microsoft.com/office/officeart/2005/8/layout/vList5"/>
    <dgm:cxn modelId="{A4F45881-84AC-4B41-8934-E013C7430169}" type="presOf" srcId="{854CE618-594D-49E4-840D-63ACA979402B}" destId="{E9BA832C-3BF5-48FF-B9A9-E86995924277}" srcOrd="0" destOrd="0" presId="urn:microsoft.com/office/officeart/2005/8/layout/vList5"/>
    <dgm:cxn modelId="{49563BC2-1EE8-4744-8F3E-0FAE6A5810C4}" type="presOf" srcId="{F530230E-4525-455F-82AF-156D8BAD4502}" destId="{580DBFB2-B6F0-46D1-8996-8661583CE88D}" srcOrd="0" destOrd="0" presId="urn:microsoft.com/office/officeart/2005/8/layout/vList5"/>
    <dgm:cxn modelId="{6B4D8B3D-332C-4E23-BC56-A56682545189}" srcId="{1CDD139E-85E7-4FB7-8BF7-748FBBA96331}" destId="{75C0E854-B71D-41BD-81E1-874420E26458}" srcOrd="0" destOrd="0" parTransId="{7FCD2898-082A-4FA1-B0ED-CCEBD238EF75}" sibTransId="{F5681D96-39E5-425C-A02E-A8B046058084}"/>
    <dgm:cxn modelId="{42DE9C0A-DF94-408F-B8CC-D484EC7EE480}" type="presOf" srcId="{1CDD139E-85E7-4FB7-8BF7-748FBBA96331}" destId="{00426719-BBAD-4530-898A-5CD7F2800EE1}" srcOrd="0" destOrd="0" presId="urn:microsoft.com/office/officeart/2005/8/layout/vList5"/>
    <dgm:cxn modelId="{B5DEBAD8-DBD8-4F04-930C-DDFCC3824F48}" srcId="{F2C0AE8B-A43F-4F1D-8DF0-2510C01B1429}" destId="{F4FED014-561C-42B7-AB30-7A1D62363D36}" srcOrd="3" destOrd="0" parTransId="{23AD5EE9-49D2-4729-8C83-466D9E48DF70}" sibTransId="{7D338023-FA33-490D-9421-7293D2AD740F}"/>
    <dgm:cxn modelId="{203D037B-498B-44F0-92C1-1F3DB00EA811}" srcId="{F2C0AE8B-A43F-4F1D-8DF0-2510C01B1429}" destId="{F4C128DC-79E6-43E1-8309-7823B293F74F}" srcOrd="1" destOrd="0" parTransId="{69C26B0E-42B8-4F36-8D7E-72D59E5149D6}" sibTransId="{8B9E611C-DEFC-4D30-8710-0C6709C0CE3E}"/>
    <dgm:cxn modelId="{06E90563-B8C2-4E84-A90F-154D3D36753E}" srcId="{F4C128DC-79E6-43E1-8309-7823B293F74F}" destId="{26905D3B-0F3B-48A4-B5D4-EB1AFD32A0C2}" srcOrd="0" destOrd="0" parTransId="{3E7A8C90-ED86-4699-B79B-16C89B865297}" sibTransId="{28FE3669-FD49-493D-B7E6-5B1DD965B676}"/>
    <dgm:cxn modelId="{04D60A2D-F0A9-4FFD-A687-D9BBE895481B}" type="presOf" srcId="{F2C0AE8B-A43F-4F1D-8DF0-2510C01B1429}" destId="{B412EB32-A686-46DE-93CE-309F85B32660}" srcOrd="0" destOrd="0" presId="urn:microsoft.com/office/officeart/2005/8/layout/vList5"/>
    <dgm:cxn modelId="{80D5291C-9829-4E30-BB9B-091F087B3567}" srcId="{F2C0AE8B-A43F-4F1D-8DF0-2510C01B1429}" destId="{854CE618-594D-49E4-840D-63ACA979402B}" srcOrd="0" destOrd="0" parTransId="{D07233FB-27A7-4314-83DA-ECD89F7B8685}" sibTransId="{E0694B0A-0173-4467-8432-1C247396B895}"/>
    <dgm:cxn modelId="{BEF81456-B881-4BFF-92EF-347D05DBB21C}" srcId="{F4FED014-561C-42B7-AB30-7A1D62363D36}" destId="{F530230E-4525-455F-82AF-156D8BAD4502}" srcOrd="0" destOrd="0" parTransId="{521444E1-01EF-4B4A-8F71-59107297328D}" sibTransId="{77C63546-83A7-4D76-9255-7AAEF89EA7A1}"/>
    <dgm:cxn modelId="{90B147EB-6CD5-4B07-BF94-2B95ED7E2D05}" srcId="{F2C0AE8B-A43F-4F1D-8DF0-2510C01B1429}" destId="{1CDD139E-85E7-4FB7-8BF7-748FBBA96331}" srcOrd="2" destOrd="0" parTransId="{9B45F5E5-107F-4BF2-AA98-6D9A376AE65B}" sibTransId="{729222DE-372B-4B2A-8123-043A2DC80ED2}"/>
    <dgm:cxn modelId="{11C681C8-6B39-4F0B-9D9B-0471CBA59384}" srcId="{854CE618-594D-49E4-840D-63ACA979402B}" destId="{12DD8694-C726-4C6C-9473-450F0963A8BA}" srcOrd="0" destOrd="0" parTransId="{05768CE3-57E2-4678-8EF9-68D2980573E2}" sibTransId="{FD9A3A4E-F34E-4082-9C13-6B4913CB19F6}"/>
    <dgm:cxn modelId="{CB058A71-6685-4101-9028-1ADF9B5D17D2}" type="presOf" srcId="{75C0E854-B71D-41BD-81E1-874420E26458}" destId="{377DFD3D-1775-4D95-9EB3-E0104FFF852A}" srcOrd="0" destOrd="0" presId="urn:microsoft.com/office/officeart/2005/8/layout/vList5"/>
    <dgm:cxn modelId="{4D73DD25-A0CD-4879-A8BE-30C12ADB0188}" type="presOf" srcId="{F4C128DC-79E6-43E1-8309-7823B293F74F}" destId="{23262CDF-6DA1-494D-98F5-605EEB6F3651}" srcOrd="0" destOrd="0" presId="urn:microsoft.com/office/officeart/2005/8/layout/vList5"/>
    <dgm:cxn modelId="{E1D53903-3BAC-4EE1-90F5-7AA90D5288E9}" type="presParOf" srcId="{B412EB32-A686-46DE-93CE-309F85B32660}" destId="{07BC6C12-0B33-44AC-8C3E-BAEDBF1E1B8B}" srcOrd="0" destOrd="0" presId="urn:microsoft.com/office/officeart/2005/8/layout/vList5"/>
    <dgm:cxn modelId="{E5E27754-EB63-45E1-BB67-FEEB729BF51D}" type="presParOf" srcId="{07BC6C12-0B33-44AC-8C3E-BAEDBF1E1B8B}" destId="{E9BA832C-3BF5-48FF-B9A9-E86995924277}" srcOrd="0" destOrd="0" presId="urn:microsoft.com/office/officeart/2005/8/layout/vList5"/>
    <dgm:cxn modelId="{1ED8879C-51D2-40A9-A406-95199DACFF4B}" type="presParOf" srcId="{07BC6C12-0B33-44AC-8C3E-BAEDBF1E1B8B}" destId="{2387137E-0461-4950-A4BC-13A2EB622CDF}" srcOrd="1" destOrd="0" presId="urn:microsoft.com/office/officeart/2005/8/layout/vList5"/>
    <dgm:cxn modelId="{F7C3AC33-E174-446A-9070-AB9ACBD35368}" type="presParOf" srcId="{B412EB32-A686-46DE-93CE-309F85B32660}" destId="{3AB87D43-93B0-49D9-B308-CA4DDF60776A}" srcOrd="1" destOrd="0" presId="urn:microsoft.com/office/officeart/2005/8/layout/vList5"/>
    <dgm:cxn modelId="{07F56583-A8CC-4F2F-B156-869FB5E1E1E1}" type="presParOf" srcId="{B412EB32-A686-46DE-93CE-309F85B32660}" destId="{6F538705-51F0-47BB-B4A3-50C637AABE08}" srcOrd="2" destOrd="0" presId="urn:microsoft.com/office/officeart/2005/8/layout/vList5"/>
    <dgm:cxn modelId="{9DDA6759-4280-403F-BAE2-568F85AAEB5A}" type="presParOf" srcId="{6F538705-51F0-47BB-B4A3-50C637AABE08}" destId="{23262CDF-6DA1-494D-98F5-605EEB6F3651}" srcOrd="0" destOrd="0" presId="urn:microsoft.com/office/officeart/2005/8/layout/vList5"/>
    <dgm:cxn modelId="{DCA39115-8EC6-4D1C-BE33-D8F7B63D2823}" type="presParOf" srcId="{6F538705-51F0-47BB-B4A3-50C637AABE08}" destId="{CAAF3791-EC32-4BAC-AC09-A83A77E42B21}" srcOrd="1" destOrd="0" presId="urn:microsoft.com/office/officeart/2005/8/layout/vList5"/>
    <dgm:cxn modelId="{AE230388-1538-48EE-9A94-AB9BCCE89C8E}" type="presParOf" srcId="{B412EB32-A686-46DE-93CE-309F85B32660}" destId="{EB604519-AAFA-4A08-BF0A-18ECF2D69CA5}" srcOrd="3" destOrd="0" presId="urn:microsoft.com/office/officeart/2005/8/layout/vList5"/>
    <dgm:cxn modelId="{46EF3594-0585-41E4-AA98-ADA019D6A1F8}" type="presParOf" srcId="{B412EB32-A686-46DE-93CE-309F85B32660}" destId="{79F3A47D-D1CD-4421-904A-B67050E3E1DC}" srcOrd="4" destOrd="0" presId="urn:microsoft.com/office/officeart/2005/8/layout/vList5"/>
    <dgm:cxn modelId="{4EF92DA2-882E-4054-A5FC-CBBE0938A5FE}" type="presParOf" srcId="{79F3A47D-D1CD-4421-904A-B67050E3E1DC}" destId="{00426719-BBAD-4530-898A-5CD7F2800EE1}" srcOrd="0" destOrd="0" presId="urn:microsoft.com/office/officeart/2005/8/layout/vList5"/>
    <dgm:cxn modelId="{B88A6E6A-32E7-4985-82A9-353135BDA04D}" type="presParOf" srcId="{79F3A47D-D1CD-4421-904A-B67050E3E1DC}" destId="{377DFD3D-1775-4D95-9EB3-E0104FFF852A}" srcOrd="1" destOrd="0" presId="urn:microsoft.com/office/officeart/2005/8/layout/vList5"/>
    <dgm:cxn modelId="{6C872A87-98A2-4FF1-973E-08113F785C3D}" type="presParOf" srcId="{B412EB32-A686-46DE-93CE-309F85B32660}" destId="{432F016F-E770-47E4-AD13-EA6A64CD2538}" srcOrd="5" destOrd="0" presId="urn:microsoft.com/office/officeart/2005/8/layout/vList5"/>
    <dgm:cxn modelId="{3429704D-4BBB-476C-A179-42BC3E158B36}" type="presParOf" srcId="{B412EB32-A686-46DE-93CE-309F85B32660}" destId="{FE6E2E24-7094-4942-8B55-238745DF52B1}" srcOrd="6" destOrd="0" presId="urn:microsoft.com/office/officeart/2005/8/layout/vList5"/>
    <dgm:cxn modelId="{91EE4681-A4B4-4033-B15A-14856BC10B35}" type="presParOf" srcId="{FE6E2E24-7094-4942-8B55-238745DF52B1}" destId="{4994C5EF-2E2A-49D5-B12F-9E204B384277}" srcOrd="0" destOrd="0" presId="urn:microsoft.com/office/officeart/2005/8/layout/vList5"/>
    <dgm:cxn modelId="{C4D286C0-6678-4D52-ABB4-702438319D32}" type="presParOf" srcId="{FE6E2E24-7094-4942-8B55-238745DF52B1}" destId="{580DBFB2-B6F0-46D1-8996-8661583CE88D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7900E85-5BD8-4B05-B72A-3EB46CC75D98}" type="doc">
      <dgm:prSet loTypeId="urn:microsoft.com/office/officeart/2005/8/layout/targe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8A7AE45-BDEE-46EC-91D2-61C78BD4200C}">
      <dgm:prSet phldrT="[Текст]"/>
      <dgm:spPr/>
      <dgm:t>
        <a:bodyPr/>
        <a:lstStyle/>
        <a:p>
          <a:r>
            <a:rPr lang="ru-RU" dirty="0" smtClean="0"/>
            <a:t>Описание</a:t>
          </a:r>
          <a:endParaRPr lang="ru-RU" dirty="0"/>
        </a:p>
      </dgm:t>
    </dgm:pt>
    <dgm:pt modelId="{98B7E78F-9D0A-46DB-8931-E7204234E939}" type="parTrans" cxnId="{46961FAA-1E57-4E52-B4A5-54B980E3CA20}">
      <dgm:prSet/>
      <dgm:spPr/>
      <dgm:t>
        <a:bodyPr/>
        <a:lstStyle/>
        <a:p>
          <a:endParaRPr lang="ru-RU"/>
        </a:p>
      </dgm:t>
    </dgm:pt>
    <dgm:pt modelId="{559571D3-CC90-4252-B687-7D63C6A28F40}" type="sibTrans" cxnId="{46961FAA-1E57-4E52-B4A5-54B980E3CA20}">
      <dgm:prSet/>
      <dgm:spPr/>
      <dgm:t>
        <a:bodyPr/>
        <a:lstStyle/>
        <a:p>
          <a:endParaRPr lang="ru-RU"/>
        </a:p>
      </dgm:t>
    </dgm:pt>
    <dgm:pt modelId="{85208F3B-F88F-4F14-BE1D-D07ECB85A660}">
      <dgm:prSet phldrT="[Текст]"/>
      <dgm:spPr/>
      <dgm:t>
        <a:bodyPr/>
        <a:lstStyle/>
        <a:p>
          <a:r>
            <a:rPr lang="ru-RU" b="0" i="0" dirty="0" smtClean="0"/>
            <a:t>Фиксация данных эксперимента или наблюдения с помощью определенной системы обозначений, принятых в данной науке</a:t>
          </a:r>
          <a:endParaRPr lang="ru-RU" dirty="0"/>
        </a:p>
      </dgm:t>
    </dgm:pt>
    <dgm:pt modelId="{38E4EB5E-DD4C-47FB-81C6-800CA6319E60}" type="parTrans" cxnId="{80452458-BFBF-4BB4-841A-22FAB54E6F11}">
      <dgm:prSet/>
      <dgm:spPr/>
      <dgm:t>
        <a:bodyPr/>
        <a:lstStyle/>
        <a:p>
          <a:endParaRPr lang="ru-RU"/>
        </a:p>
      </dgm:t>
    </dgm:pt>
    <dgm:pt modelId="{3CFFFC73-1BE3-463B-93E5-9EF4F0BD0EED}" type="sibTrans" cxnId="{80452458-BFBF-4BB4-841A-22FAB54E6F11}">
      <dgm:prSet/>
      <dgm:spPr/>
      <dgm:t>
        <a:bodyPr/>
        <a:lstStyle/>
        <a:p>
          <a:endParaRPr lang="ru-RU"/>
        </a:p>
      </dgm:t>
    </dgm:pt>
    <dgm:pt modelId="{DBD00098-5CBE-40D4-8DDA-E95E0668FB0E}">
      <dgm:prSet phldrT="[Текст]"/>
      <dgm:spPr/>
      <dgm:t>
        <a:bodyPr/>
        <a:lstStyle/>
        <a:p>
          <a:r>
            <a:rPr lang="ru-RU" dirty="0" smtClean="0"/>
            <a:t>Объяснение</a:t>
          </a:r>
          <a:endParaRPr lang="ru-RU" dirty="0"/>
        </a:p>
      </dgm:t>
    </dgm:pt>
    <dgm:pt modelId="{35774D25-3281-4127-8AD5-461A61BC2C8F}" type="parTrans" cxnId="{1877A706-9F5E-41EC-B394-BAE6687A1E9D}">
      <dgm:prSet/>
      <dgm:spPr/>
      <dgm:t>
        <a:bodyPr/>
        <a:lstStyle/>
        <a:p>
          <a:endParaRPr lang="ru-RU"/>
        </a:p>
      </dgm:t>
    </dgm:pt>
    <dgm:pt modelId="{11E26A15-EADA-4246-A71B-0EE433A23E8F}" type="sibTrans" cxnId="{1877A706-9F5E-41EC-B394-BAE6687A1E9D}">
      <dgm:prSet/>
      <dgm:spPr/>
      <dgm:t>
        <a:bodyPr/>
        <a:lstStyle/>
        <a:p>
          <a:endParaRPr lang="ru-RU"/>
        </a:p>
      </dgm:t>
    </dgm:pt>
    <dgm:pt modelId="{EB4BD4C8-E9D8-4C5F-8987-232F1EF0B274}">
      <dgm:prSet phldrT="[Текст]"/>
      <dgm:spPr/>
      <dgm:t>
        <a:bodyPr/>
        <a:lstStyle/>
        <a:p>
          <a:r>
            <a:rPr lang="ru-RU" dirty="0" smtClean="0"/>
            <a:t>Раскрытие сущности изучаемого объекта: установление причин, генетических, функциональных и иных связей</a:t>
          </a:r>
          <a:endParaRPr lang="ru-RU" dirty="0"/>
        </a:p>
      </dgm:t>
    </dgm:pt>
    <dgm:pt modelId="{33E57A26-C84E-47CC-8630-63A384300B6E}" type="parTrans" cxnId="{FA3C0206-3C65-4875-B186-034B4D824DF4}">
      <dgm:prSet/>
      <dgm:spPr/>
      <dgm:t>
        <a:bodyPr/>
        <a:lstStyle/>
        <a:p>
          <a:endParaRPr lang="ru-RU"/>
        </a:p>
      </dgm:t>
    </dgm:pt>
    <dgm:pt modelId="{1A3C6239-8FCF-42B1-A686-9EA659BB3123}" type="sibTrans" cxnId="{FA3C0206-3C65-4875-B186-034B4D824DF4}">
      <dgm:prSet/>
      <dgm:spPr/>
      <dgm:t>
        <a:bodyPr/>
        <a:lstStyle/>
        <a:p>
          <a:endParaRPr lang="ru-RU"/>
        </a:p>
      </dgm:t>
    </dgm:pt>
    <dgm:pt modelId="{A124A017-5F09-4926-A1AC-2DAD5D5929CB}">
      <dgm:prSet phldrT="[Текст]"/>
      <dgm:spPr/>
      <dgm:t>
        <a:bodyPr/>
        <a:lstStyle/>
        <a:p>
          <a:r>
            <a:rPr lang="ru-RU" dirty="0" smtClean="0"/>
            <a:t>Предсказание</a:t>
          </a:r>
          <a:endParaRPr lang="ru-RU" dirty="0"/>
        </a:p>
      </dgm:t>
    </dgm:pt>
    <dgm:pt modelId="{19E93C2A-F9EC-4342-A4BB-45434FDBD64A}" type="parTrans" cxnId="{B3810AE8-C19D-44A9-9550-F227485A2F98}">
      <dgm:prSet/>
      <dgm:spPr/>
      <dgm:t>
        <a:bodyPr/>
        <a:lstStyle/>
        <a:p>
          <a:endParaRPr lang="ru-RU"/>
        </a:p>
      </dgm:t>
    </dgm:pt>
    <dgm:pt modelId="{17AD7325-5D18-4A87-B449-96B7A2DDB69B}" type="sibTrans" cxnId="{B3810AE8-C19D-44A9-9550-F227485A2F98}">
      <dgm:prSet/>
      <dgm:spPr/>
      <dgm:t>
        <a:bodyPr/>
        <a:lstStyle/>
        <a:p>
          <a:endParaRPr lang="ru-RU"/>
        </a:p>
      </dgm:t>
    </dgm:pt>
    <dgm:pt modelId="{6DA03701-A531-4B7E-A867-85FC8B61B8B5}">
      <dgm:prSet phldrT="[Текст]"/>
      <dgm:spPr/>
      <dgm:t>
        <a:bodyPr/>
        <a:lstStyle/>
        <a:p>
          <a:r>
            <a:rPr lang="ru-RU" dirty="0" smtClean="0"/>
            <a:t>Построение научно обоснованных прогнозов</a:t>
          </a:r>
          <a:endParaRPr lang="ru-RU" dirty="0"/>
        </a:p>
      </dgm:t>
    </dgm:pt>
    <dgm:pt modelId="{573850BA-0043-4E7D-A9C5-31DEE0FA6DE1}" type="parTrans" cxnId="{B3E879CC-72AC-4EE4-B9AA-2D746E31A902}">
      <dgm:prSet/>
      <dgm:spPr/>
      <dgm:t>
        <a:bodyPr/>
        <a:lstStyle/>
        <a:p>
          <a:endParaRPr lang="ru-RU"/>
        </a:p>
      </dgm:t>
    </dgm:pt>
    <dgm:pt modelId="{29480FA7-5379-48DF-AD0B-D724468330B6}" type="sibTrans" cxnId="{B3E879CC-72AC-4EE4-B9AA-2D746E31A902}">
      <dgm:prSet/>
      <dgm:spPr/>
      <dgm:t>
        <a:bodyPr/>
        <a:lstStyle/>
        <a:p>
          <a:endParaRPr lang="ru-RU"/>
        </a:p>
      </dgm:t>
    </dgm:pt>
    <dgm:pt modelId="{8F24FB03-1A22-4DA7-B711-F58D9F4CBF74}" type="pres">
      <dgm:prSet presAssocID="{17900E85-5BD8-4B05-B72A-3EB46CC75D98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3AAF6B0-4325-4155-A2A5-7B5C7E3198A7}" type="pres">
      <dgm:prSet presAssocID="{18A7AE45-BDEE-46EC-91D2-61C78BD4200C}" presName="circle1" presStyleLbl="node1" presStyleIdx="0" presStyleCnt="3"/>
      <dgm:spPr/>
    </dgm:pt>
    <dgm:pt modelId="{65B54A5C-3592-4A8F-9A03-5A279A215755}" type="pres">
      <dgm:prSet presAssocID="{18A7AE45-BDEE-46EC-91D2-61C78BD4200C}" presName="space" presStyleCnt="0"/>
      <dgm:spPr/>
    </dgm:pt>
    <dgm:pt modelId="{67551DA0-ED5D-423B-A96B-11FDC9E77465}" type="pres">
      <dgm:prSet presAssocID="{18A7AE45-BDEE-46EC-91D2-61C78BD4200C}" presName="rect1" presStyleLbl="alignAcc1" presStyleIdx="0" presStyleCnt="3"/>
      <dgm:spPr/>
      <dgm:t>
        <a:bodyPr/>
        <a:lstStyle/>
        <a:p>
          <a:endParaRPr lang="ru-RU"/>
        </a:p>
      </dgm:t>
    </dgm:pt>
    <dgm:pt modelId="{96BA7E42-389D-4AD3-B1E4-E7F59496E31A}" type="pres">
      <dgm:prSet presAssocID="{DBD00098-5CBE-40D4-8DDA-E95E0668FB0E}" presName="vertSpace2" presStyleLbl="node1" presStyleIdx="0" presStyleCnt="3"/>
      <dgm:spPr/>
    </dgm:pt>
    <dgm:pt modelId="{4119E3C5-2757-4CC6-860B-66C8C21F5547}" type="pres">
      <dgm:prSet presAssocID="{DBD00098-5CBE-40D4-8DDA-E95E0668FB0E}" presName="circle2" presStyleLbl="node1" presStyleIdx="1" presStyleCnt="3"/>
      <dgm:spPr>
        <a:solidFill>
          <a:schemeClr val="accent2">
            <a:lumMod val="40000"/>
            <a:lumOff val="60000"/>
          </a:schemeClr>
        </a:solidFill>
      </dgm:spPr>
    </dgm:pt>
    <dgm:pt modelId="{8C4E13EC-2008-4FB5-A151-EF4C4BE62239}" type="pres">
      <dgm:prSet presAssocID="{DBD00098-5CBE-40D4-8DDA-E95E0668FB0E}" presName="rect2" presStyleLbl="alignAcc1" presStyleIdx="1" presStyleCnt="3"/>
      <dgm:spPr/>
      <dgm:t>
        <a:bodyPr/>
        <a:lstStyle/>
        <a:p>
          <a:endParaRPr lang="ru-RU"/>
        </a:p>
      </dgm:t>
    </dgm:pt>
    <dgm:pt modelId="{C80EEB50-91BC-4562-B424-BE4B8E34F317}" type="pres">
      <dgm:prSet presAssocID="{A124A017-5F09-4926-A1AC-2DAD5D5929CB}" presName="vertSpace3" presStyleLbl="node1" presStyleIdx="1" presStyleCnt="3"/>
      <dgm:spPr/>
    </dgm:pt>
    <dgm:pt modelId="{5E7EB1BE-FE92-489E-B924-A3C620D3ABD8}" type="pres">
      <dgm:prSet presAssocID="{A124A017-5F09-4926-A1AC-2DAD5D5929CB}" presName="circle3" presStyleLbl="node1" presStyleIdx="2" presStyleCnt="3"/>
      <dgm:spPr>
        <a:solidFill>
          <a:schemeClr val="accent5">
            <a:lumMod val="75000"/>
          </a:schemeClr>
        </a:solidFill>
      </dgm:spPr>
    </dgm:pt>
    <dgm:pt modelId="{5CFBE9AA-F2C6-43B7-8932-B5E58E166503}" type="pres">
      <dgm:prSet presAssocID="{A124A017-5F09-4926-A1AC-2DAD5D5929CB}" presName="rect3" presStyleLbl="alignAcc1" presStyleIdx="2" presStyleCnt="3"/>
      <dgm:spPr/>
      <dgm:t>
        <a:bodyPr/>
        <a:lstStyle/>
        <a:p>
          <a:endParaRPr lang="ru-RU"/>
        </a:p>
      </dgm:t>
    </dgm:pt>
    <dgm:pt modelId="{793FB6D5-3B30-4544-AD92-6BAC978EE23F}" type="pres">
      <dgm:prSet presAssocID="{18A7AE45-BDEE-46EC-91D2-61C78BD4200C}" presName="rect1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9999DE-D7CB-49CD-BB34-01FBA182DEF6}" type="pres">
      <dgm:prSet presAssocID="{18A7AE45-BDEE-46EC-91D2-61C78BD4200C}" presName="rect1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448892-A468-4A32-86B6-E9641B1F5E67}" type="pres">
      <dgm:prSet presAssocID="{DBD00098-5CBE-40D4-8DDA-E95E0668FB0E}" presName="rect2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97AF0D-D410-4BED-85BB-E16D11F82D47}" type="pres">
      <dgm:prSet presAssocID="{DBD00098-5CBE-40D4-8DDA-E95E0668FB0E}" presName="rect2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419229-F11B-450E-862B-C518EB849A5B}" type="pres">
      <dgm:prSet presAssocID="{A124A017-5F09-4926-A1AC-2DAD5D5929CB}" presName="rect3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4B205B-C34D-4FAA-9174-CD2FBD17A007}" type="pres">
      <dgm:prSet presAssocID="{A124A017-5F09-4926-A1AC-2DAD5D5929CB}" presName="rect3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66B1A0E-067F-4AD5-8AD0-4652BA23B62D}" type="presOf" srcId="{DBD00098-5CBE-40D4-8DDA-E95E0668FB0E}" destId="{8C4E13EC-2008-4FB5-A151-EF4C4BE62239}" srcOrd="0" destOrd="0" presId="urn:microsoft.com/office/officeart/2005/8/layout/target3"/>
    <dgm:cxn modelId="{FA3C0206-3C65-4875-B186-034B4D824DF4}" srcId="{DBD00098-5CBE-40D4-8DDA-E95E0668FB0E}" destId="{EB4BD4C8-E9D8-4C5F-8987-232F1EF0B274}" srcOrd="0" destOrd="0" parTransId="{33E57A26-C84E-47CC-8630-63A384300B6E}" sibTransId="{1A3C6239-8FCF-42B1-A686-9EA659BB3123}"/>
    <dgm:cxn modelId="{0E802C7D-8615-4C65-B1AF-B47910EFE61A}" type="presOf" srcId="{6DA03701-A531-4B7E-A867-85FC8B61B8B5}" destId="{B44B205B-C34D-4FAA-9174-CD2FBD17A007}" srcOrd="0" destOrd="0" presId="urn:microsoft.com/office/officeart/2005/8/layout/target3"/>
    <dgm:cxn modelId="{B4BC9055-3B86-433A-AFBE-B5101C20D3DE}" type="presOf" srcId="{18A7AE45-BDEE-46EC-91D2-61C78BD4200C}" destId="{67551DA0-ED5D-423B-A96B-11FDC9E77465}" srcOrd="0" destOrd="0" presId="urn:microsoft.com/office/officeart/2005/8/layout/target3"/>
    <dgm:cxn modelId="{2FDBBBBE-687E-4AD2-B94D-ACD54895E2D9}" type="presOf" srcId="{A124A017-5F09-4926-A1AC-2DAD5D5929CB}" destId="{4D419229-F11B-450E-862B-C518EB849A5B}" srcOrd="1" destOrd="0" presId="urn:microsoft.com/office/officeart/2005/8/layout/target3"/>
    <dgm:cxn modelId="{B3E879CC-72AC-4EE4-B9AA-2D746E31A902}" srcId="{A124A017-5F09-4926-A1AC-2DAD5D5929CB}" destId="{6DA03701-A531-4B7E-A867-85FC8B61B8B5}" srcOrd="0" destOrd="0" parTransId="{573850BA-0043-4E7D-A9C5-31DEE0FA6DE1}" sibTransId="{29480FA7-5379-48DF-AD0B-D724468330B6}"/>
    <dgm:cxn modelId="{0BC5A523-4B40-4BD8-81E4-C34EA04C6350}" type="presOf" srcId="{17900E85-5BD8-4B05-B72A-3EB46CC75D98}" destId="{8F24FB03-1A22-4DA7-B711-F58D9F4CBF74}" srcOrd="0" destOrd="0" presId="urn:microsoft.com/office/officeart/2005/8/layout/target3"/>
    <dgm:cxn modelId="{46961FAA-1E57-4E52-B4A5-54B980E3CA20}" srcId="{17900E85-5BD8-4B05-B72A-3EB46CC75D98}" destId="{18A7AE45-BDEE-46EC-91D2-61C78BD4200C}" srcOrd="0" destOrd="0" parTransId="{98B7E78F-9D0A-46DB-8931-E7204234E939}" sibTransId="{559571D3-CC90-4252-B687-7D63C6A28F40}"/>
    <dgm:cxn modelId="{0B47D1F4-F7D7-454B-A260-3D43EED00163}" type="presOf" srcId="{18A7AE45-BDEE-46EC-91D2-61C78BD4200C}" destId="{793FB6D5-3B30-4544-AD92-6BAC978EE23F}" srcOrd="1" destOrd="0" presId="urn:microsoft.com/office/officeart/2005/8/layout/target3"/>
    <dgm:cxn modelId="{49934399-5BE5-4647-975C-13CF02253FC8}" type="presOf" srcId="{DBD00098-5CBE-40D4-8DDA-E95E0668FB0E}" destId="{81448892-A468-4A32-86B6-E9641B1F5E67}" srcOrd="1" destOrd="0" presId="urn:microsoft.com/office/officeart/2005/8/layout/target3"/>
    <dgm:cxn modelId="{237D309F-136C-415B-B3A0-D5181054577E}" type="presOf" srcId="{85208F3B-F88F-4F14-BE1D-D07ECB85A660}" destId="{949999DE-D7CB-49CD-BB34-01FBA182DEF6}" srcOrd="0" destOrd="0" presId="urn:microsoft.com/office/officeart/2005/8/layout/target3"/>
    <dgm:cxn modelId="{B3810AE8-C19D-44A9-9550-F227485A2F98}" srcId="{17900E85-5BD8-4B05-B72A-3EB46CC75D98}" destId="{A124A017-5F09-4926-A1AC-2DAD5D5929CB}" srcOrd="2" destOrd="0" parTransId="{19E93C2A-F9EC-4342-A4BB-45434FDBD64A}" sibTransId="{17AD7325-5D18-4A87-B449-96B7A2DDB69B}"/>
    <dgm:cxn modelId="{C0DC76BF-26A2-46C5-B53B-07B30E125777}" type="presOf" srcId="{EB4BD4C8-E9D8-4C5F-8987-232F1EF0B274}" destId="{F897AF0D-D410-4BED-85BB-E16D11F82D47}" srcOrd="0" destOrd="0" presId="urn:microsoft.com/office/officeart/2005/8/layout/target3"/>
    <dgm:cxn modelId="{CDCD35ED-DB4E-4656-929E-85AADE1CF0DE}" type="presOf" srcId="{A124A017-5F09-4926-A1AC-2DAD5D5929CB}" destId="{5CFBE9AA-F2C6-43B7-8932-B5E58E166503}" srcOrd="0" destOrd="0" presId="urn:microsoft.com/office/officeart/2005/8/layout/target3"/>
    <dgm:cxn modelId="{80452458-BFBF-4BB4-841A-22FAB54E6F11}" srcId="{18A7AE45-BDEE-46EC-91D2-61C78BD4200C}" destId="{85208F3B-F88F-4F14-BE1D-D07ECB85A660}" srcOrd="0" destOrd="0" parTransId="{38E4EB5E-DD4C-47FB-81C6-800CA6319E60}" sibTransId="{3CFFFC73-1BE3-463B-93E5-9EF4F0BD0EED}"/>
    <dgm:cxn modelId="{1877A706-9F5E-41EC-B394-BAE6687A1E9D}" srcId="{17900E85-5BD8-4B05-B72A-3EB46CC75D98}" destId="{DBD00098-5CBE-40D4-8DDA-E95E0668FB0E}" srcOrd="1" destOrd="0" parTransId="{35774D25-3281-4127-8AD5-461A61BC2C8F}" sibTransId="{11E26A15-EADA-4246-A71B-0EE433A23E8F}"/>
    <dgm:cxn modelId="{0DBD0351-2892-4F2D-81C9-853812FBC144}" type="presParOf" srcId="{8F24FB03-1A22-4DA7-B711-F58D9F4CBF74}" destId="{33AAF6B0-4325-4155-A2A5-7B5C7E3198A7}" srcOrd="0" destOrd="0" presId="urn:microsoft.com/office/officeart/2005/8/layout/target3"/>
    <dgm:cxn modelId="{4AC364F0-C5EA-48E0-9E64-35E783F4472D}" type="presParOf" srcId="{8F24FB03-1A22-4DA7-B711-F58D9F4CBF74}" destId="{65B54A5C-3592-4A8F-9A03-5A279A215755}" srcOrd="1" destOrd="0" presId="urn:microsoft.com/office/officeart/2005/8/layout/target3"/>
    <dgm:cxn modelId="{B454E58F-A235-47CD-ACD3-4C653823EB06}" type="presParOf" srcId="{8F24FB03-1A22-4DA7-B711-F58D9F4CBF74}" destId="{67551DA0-ED5D-423B-A96B-11FDC9E77465}" srcOrd="2" destOrd="0" presId="urn:microsoft.com/office/officeart/2005/8/layout/target3"/>
    <dgm:cxn modelId="{062BBBAF-9EA2-4130-B4A5-55E4CF2FF3DF}" type="presParOf" srcId="{8F24FB03-1A22-4DA7-B711-F58D9F4CBF74}" destId="{96BA7E42-389D-4AD3-B1E4-E7F59496E31A}" srcOrd="3" destOrd="0" presId="urn:microsoft.com/office/officeart/2005/8/layout/target3"/>
    <dgm:cxn modelId="{0299B54F-38C2-48FB-B062-0B3CA711E773}" type="presParOf" srcId="{8F24FB03-1A22-4DA7-B711-F58D9F4CBF74}" destId="{4119E3C5-2757-4CC6-860B-66C8C21F5547}" srcOrd="4" destOrd="0" presId="urn:microsoft.com/office/officeart/2005/8/layout/target3"/>
    <dgm:cxn modelId="{C2739066-2465-43F5-B561-61AC89E9730E}" type="presParOf" srcId="{8F24FB03-1A22-4DA7-B711-F58D9F4CBF74}" destId="{8C4E13EC-2008-4FB5-A151-EF4C4BE62239}" srcOrd="5" destOrd="0" presId="urn:microsoft.com/office/officeart/2005/8/layout/target3"/>
    <dgm:cxn modelId="{75028E37-6196-4064-B709-745635151B2D}" type="presParOf" srcId="{8F24FB03-1A22-4DA7-B711-F58D9F4CBF74}" destId="{C80EEB50-91BC-4562-B424-BE4B8E34F317}" srcOrd="6" destOrd="0" presId="urn:microsoft.com/office/officeart/2005/8/layout/target3"/>
    <dgm:cxn modelId="{3F4ACD06-58E8-4ADB-A3A1-1D7748424C26}" type="presParOf" srcId="{8F24FB03-1A22-4DA7-B711-F58D9F4CBF74}" destId="{5E7EB1BE-FE92-489E-B924-A3C620D3ABD8}" srcOrd="7" destOrd="0" presId="urn:microsoft.com/office/officeart/2005/8/layout/target3"/>
    <dgm:cxn modelId="{8F03D68D-9537-439A-B6E7-E4FA24377839}" type="presParOf" srcId="{8F24FB03-1A22-4DA7-B711-F58D9F4CBF74}" destId="{5CFBE9AA-F2C6-43B7-8932-B5E58E166503}" srcOrd="8" destOrd="0" presId="urn:microsoft.com/office/officeart/2005/8/layout/target3"/>
    <dgm:cxn modelId="{CE753EB5-14C4-4DE1-A0F5-7C23A1D0B8B7}" type="presParOf" srcId="{8F24FB03-1A22-4DA7-B711-F58D9F4CBF74}" destId="{793FB6D5-3B30-4544-AD92-6BAC978EE23F}" srcOrd="9" destOrd="0" presId="urn:microsoft.com/office/officeart/2005/8/layout/target3"/>
    <dgm:cxn modelId="{54B5E1AE-A477-4478-B329-068430440A25}" type="presParOf" srcId="{8F24FB03-1A22-4DA7-B711-F58D9F4CBF74}" destId="{949999DE-D7CB-49CD-BB34-01FBA182DEF6}" srcOrd="10" destOrd="0" presId="urn:microsoft.com/office/officeart/2005/8/layout/target3"/>
    <dgm:cxn modelId="{FE398B65-FF89-40DF-BF4B-CE105891CA02}" type="presParOf" srcId="{8F24FB03-1A22-4DA7-B711-F58D9F4CBF74}" destId="{81448892-A468-4A32-86B6-E9641B1F5E67}" srcOrd="11" destOrd="0" presId="urn:microsoft.com/office/officeart/2005/8/layout/target3"/>
    <dgm:cxn modelId="{5BD8CF73-8328-4BB0-BC02-5CDB4F53DD83}" type="presParOf" srcId="{8F24FB03-1A22-4DA7-B711-F58D9F4CBF74}" destId="{F897AF0D-D410-4BED-85BB-E16D11F82D47}" srcOrd="12" destOrd="0" presId="urn:microsoft.com/office/officeart/2005/8/layout/target3"/>
    <dgm:cxn modelId="{9FE6ED46-BD8D-4E03-AFA8-20E40FFD40F2}" type="presParOf" srcId="{8F24FB03-1A22-4DA7-B711-F58D9F4CBF74}" destId="{4D419229-F11B-450E-862B-C518EB849A5B}" srcOrd="13" destOrd="0" presId="urn:microsoft.com/office/officeart/2005/8/layout/target3"/>
    <dgm:cxn modelId="{7ED8E404-F0A4-4668-BA45-15456222F8C1}" type="presParOf" srcId="{8F24FB03-1A22-4DA7-B711-F58D9F4CBF74}" destId="{B44B205B-C34D-4FAA-9174-CD2FBD17A007}" srcOrd="14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FE8A0A8-CF56-448B-B34C-4F995D1CB31E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6947E8A-CB34-4850-A00E-71D667013A85}">
      <dgm:prSet phldrT="[Текст]" custT="1"/>
      <dgm:spPr/>
      <dgm:t>
        <a:bodyPr/>
        <a:lstStyle/>
        <a:p>
          <a:r>
            <a:rPr lang="ru-RU" sz="2000" dirty="0" smtClean="0"/>
            <a:t>Виды научного знания</a:t>
          </a:r>
          <a:endParaRPr lang="ru-RU" sz="2000" dirty="0"/>
        </a:p>
      </dgm:t>
    </dgm:pt>
    <dgm:pt modelId="{5111A358-6943-491E-A08F-AA6D0B971DBD}" type="parTrans" cxnId="{79D48CD3-4C89-4CFE-B73E-36B1DF66E5D9}">
      <dgm:prSet/>
      <dgm:spPr/>
      <dgm:t>
        <a:bodyPr/>
        <a:lstStyle/>
        <a:p>
          <a:endParaRPr lang="ru-RU"/>
        </a:p>
      </dgm:t>
    </dgm:pt>
    <dgm:pt modelId="{078E5C3D-0307-481F-9830-4FF1F5C06F92}" type="sibTrans" cxnId="{79D48CD3-4C89-4CFE-B73E-36B1DF66E5D9}">
      <dgm:prSet/>
      <dgm:spPr/>
      <dgm:t>
        <a:bodyPr/>
        <a:lstStyle/>
        <a:p>
          <a:endParaRPr lang="ru-RU"/>
        </a:p>
      </dgm:t>
    </dgm:pt>
    <dgm:pt modelId="{F16D9E24-2871-44F6-A021-10C90FD27CB2}">
      <dgm:prSet phldrT="[Текст]" custT="1"/>
      <dgm:spPr/>
      <dgm:t>
        <a:bodyPr/>
        <a:lstStyle/>
        <a:p>
          <a:r>
            <a:rPr lang="ru-RU" sz="1800" dirty="0" smtClean="0"/>
            <a:t>Эмпирические</a:t>
          </a:r>
          <a:endParaRPr lang="ru-RU" sz="1400" dirty="0"/>
        </a:p>
      </dgm:t>
    </dgm:pt>
    <dgm:pt modelId="{AFF0807E-B693-49C2-8870-541BFF696923}" type="parTrans" cxnId="{FBAC554B-3F52-438E-9313-3ABF8399555E}">
      <dgm:prSet/>
      <dgm:spPr/>
      <dgm:t>
        <a:bodyPr/>
        <a:lstStyle/>
        <a:p>
          <a:endParaRPr lang="ru-RU"/>
        </a:p>
      </dgm:t>
    </dgm:pt>
    <dgm:pt modelId="{A0DD06CC-A45C-4425-9DD1-D52E827EED82}" type="sibTrans" cxnId="{FBAC554B-3F52-438E-9313-3ABF8399555E}">
      <dgm:prSet/>
      <dgm:spPr/>
      <dgm:t>
        <a:bodyPr/>
        <a:lstStyle/>
        <a:p>
          <a:endParaRPr lang="ru-RU"/>
        </a:p>
      </dgm:t>
    </dgm:pt>
    <dgm:pt modelId="{37025FEB-8FA6-45C5-A56C-C84B7518E036}">
      <dgm:prSet phldrT="[Текст]"/>
      <dgm:spPr/>
      <dgm:t>
        <a:bodyPr/>
        <a:lstStyle/>
        <a:p>
          <a:r>
            <a:rPr lang="ru-RU" dirty="0" smtClean="0"/>
            <a:t>Констатируют количественные и качественные характеристики объектов и явлений</a:t>
          </a:r>
          <a:endParaRPr lang="ru-RU" dirty="0"/>
        </a:p>
      </dgm:t>
    </dgm:pt>
    <dgm:pt modelId="{ACE10F2A-67A2-440F-9188-828C3DF0B38F}" type="parTrans" cxnId="{347B428F-B153-40E9-9F22-3B3BBDB6A080}">
      <dgm:prSet/>
      <dgm:spPr/>
      <dgm:t>
        <a:bodyPr/>
        <a:lstStyle/>
        <a:p>
          <a:endParaRPr lang="ru-RU"/>
        </a:p>
      </dgm:t>
    </dgm:pt>
    <dgm:pt modelId="{6460A676-0C91-46FC-A8DA-09EC61737012}" type="sibTrans" cxnId="{347B428F-B153-40E9-9F22-3B3BBDB6A080}">
      <dgm:prSet/>
      <dgm:spPr/>
      <dgm:t>
        <a:bodyPr/>
        <a:lstStyle/>
        <a:p>
          <a:endParaRPr lang="ru-RU"/>
        </a:p>
      </dgm:t>
    </dgm:pt>
    <dgm:pt modelId="{5CAF5FC4-175D-4F97-831F-09F95AE9FC65}">
      <dgm:prSet phldrT="[Текст]"/>
      <dgm:spPr/>
      <dgm:t>
        <a:bodyPr/>
        <a:lstStyle/>
        <a:p>
          <a:r>
            <a:rPr lang="ru-RU" dirty="0" smtClean="0"/>
            <a:t>Являются результатом применения эмпирических методов познания</a:t>
          </a:r>
          <a:endParaRPr lang="ru-RU" dirty="0"/>
        </a:p>
      </dgm:t>
    </dgm:pt>
    <dgm:pt modelId="{3BD962CF-5449-410B-9B32-BF46AB9FF996}" type="parTrans" cxnId="{6A50CD1A-406D-453A-B326-2F76EF0F2B05}">
      <dgm:prSet/>
      <dgm:spPr/>
      <dgm:t>
        <a:bodyPr/>
        <a:lstStyle/>
        <a:p>
          <a:endParaRPr lang="ru-RU"/>
        </a:p>
      </dgm:t>
    </dgm:pt>
    <dgm:pt modelId="{0108EC80-E93E-4983-8414-7AFB2AE9DEDE}" type="sibTrans" cxnId="{6A50CD1A-406D-453A-B326-2F76EF0F2B05}">
      <dgm:prSet/>
      <dgm:spPr/>
      <dgm:t>
        <a:bodyPr/>
        <a:lstStyle/>
        <a:p>
          <a:endParaRPr lang="ru-RU"/>
        </a:p>
      </dgm:t>
    </dgm:pt>
    <dgm:pt modelId="{81B2BDC9-BC99-4303-9C3F-8C2A347FFF18}">
      <dgm:prSet phldrT="[Текст]" custT="1"/>
      <dgm:spPr/>
      <dgm:t>
        <a:bodyPr/>
        <a:lstStyle/>
        <a:p>
          <a:r>
            <a:rPr lang="ru-RU" sz="1800" dirty="0" smtClean="0"/>
            <a:t>Теоретические</a:t>
          </a:r>
          <a:endParaRPr lang="ru-RU" sz="1400" dirty="0"/>
        </a:p>
      </dgm:t>
    </dgm:pt>
    <dgm:pt modelId="{3E67E96E-6A48-41D3-9E99-A3634DDC0318}" type="parTrans" cxnId="{74D3A593-B71B-4A2B-9B0E-D1C41773D673}">
      <dgm:prSet/>
      <dgm:spPr/>
      <dgm:t>
        <a:bodyPr/>
        <a:lstStyle/>
        <a:p>
          <a:endParaRPr lang="ru-RU"/>
        </a:p>
      </dgm:t>
    </dgm:pt>
    <dgm:pt modelId="{AD7BE6F2-83E5-4431-AFE8-D6E66D2737A2}" type="sibTrans" cxnId="{74D3A593-B71B-4A2B-9B0E-D1C41773D673}">
      <dgm:prSet/>
      <dgm:spPr/>
      <dgm:t>
        <a:bodyPr/>
        <a:lstStyle/>
        <a:p>
          <a:endParaRPr lang="ru-RU"/>
        </a:p>
      </dgm:t>
    </dgm:pt>
    <dgm:pt modelId="{67C2D8A9-10E1-4199-B865-417EF40D992B}">
      <dgm:prSet phldrT="[Текст]"/>
      <dgm:spPr/>
      <dgm:t>
        <a:bodyPr/>
        <a:lstStyle/>
        <a:p>
          <a:r>
            <a:rPr lang="ru-RU" dirty="0" smtClean="0"/>
            <a:t>Раскрывают сущностные характеристики объектов и явлений</a:t>
          </a:r>
          <a:endParaRPr lang="ru-RU" dirty="0"/>
        </a:p>
      </dgm:t>
    </dgm:pt>
    <dgm:pt modelId="{12C947FB-94E1-4AC9-A70E-82F604AE0F92}" type="parTrans" cxnId="{8974C0E7-A011-42AB-A2FB-51291C0229B9}">
      <dgm:prSet/>
      <dgm:spPr/>
      <dgm:t>
        <a:bodyPr/>
        <a:lstStyle/>
        <a:p>
          <a:endParaRPr lang="ru-RU"/>
        </a:p>
      </dgm:t>
    </dgm:pt>
    <dgm:pt modelId="{D77F472A-01DA-4674-937F-0B480E988521}" type="sibTrans" cxnId="{8974C0E7-A011-42AB-A2FB-51291C0229B9}">
      <dgm:prSet/>
      <dgm:spPr/>
      <dgm:t>
        <a:bodyPr/>
        <a:lstStyle/>
        <a:p>
          <a:endParaRPr lang="ru-RU"/>
        </a:p>
      </dgm:t>
    </dgm:pt>
    <dgm:pt modelId="{9C53ECA4-E9D1-4384-88DF-8D1E092ECE68}">
      <dgm:prSet phldrT="[Текст]"/>
      <dgm:spPr/>
      <dgm:t>
        <a:bodyPr/>
        <a:lstStyle/>
        <a:p>
          <a:r>
            <a:rPr lang="ru-RU" dirty="0" smtClean="0"/>
            <a:t>Являются  результатом применения теоретических методов познания</a:t>
          </a:r>
          <a:endParaRPr lang="ru-RU" dirty="0"/>
        </a:p>
      </dgm:t>
    </dgm:pt>
    <dgm:pt modelId="{A7F94850-4ACE-4FC4-8F58-186AF26FD02D}" type="parTrans" cxnId="{6F38B312-447D-490A-8D63-764B2773AD05}">
      <dgm:prSet/>
      <dgm:spPr/>
      <dgm:t>
        <a:bodyPr/>
        <a:lstStyle/>
        <a:p>
          <a:endParaRPr lang="ru-RU"/>
        </a:p>
      </dgm:t>
    </dgm:pt>
    <dgm:pt modelId="{F635EF86-5D51-4061-93BF-77EDB66018AB}" type="sibTrans" cxnId="{6F38B312-447D-490A-8D63-764B2773AD05}">
      <dgm:prSet/>
      <dgm:spPr/>
      <dgm:t>
        <a:bodyPr/>
        <a:lstStyle/>
        <a:p>
          <a:endParaRPr lang="ru-RU"/>
        </a:p>
      </dgm:t>
    </dgm:pt>
    <dgm:pt modelId="{7CE17824-4DC9-42C0-BBCE-606191CDBEA2}" type="pres">
      <dgm:prSet presAssocID="{AFE8A0A8-CF56-448B-B34C-4F995D1CB31E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F3045FB-756C-4255-B8F0-DE5CCEF3BDF9}" type="pres">
      <dgm:prSet presAssocID="{26947E8A-CB34-4850-A00E-71D667013A85}" presName="hierRoot1" presStyleCnt="0"/>
      <dgm:spPr/>
    </dgm:pt>
    <dgm:pt modelId="{7BC73A8A-7FFA-4F61-8EB2-D48655073DC5}" type="pres">
      <dgm:prSet presAssocID="{26947E8A-CB34-4850-A00E-71D667013A85}" presName="composite" presStyleCnt="0"/>
      <dgm:spPr/>
    </dgm:pt>
    <dgm:pt modelId="{2AFA0F55-030C-4E01-B0C7-4DF97C3AC839}" type="pres">
      <dgm:prSet presAssocID="{26947E8A-CB34-4850-A00E-71D667013A85}" presName="background" presStyleLbl="node0" presStyleIdx="0" presStyleCnt="1"/>
      <dgm:spPr/>
    </dgm:pt>
    <dgm:pt modelId="{B5D07B20-72F7-4F5E-B769-DC03B22970B5}" type="pres">
      <dgm:prSet presAssocID="{26947E8A-CB34-4850-A00E-71D667013A85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257BB18-FDB0-400F-BE85-1AF3063AEC51}" type="pres">
      <dgm:prSet presAssocID="{26947E8A-CB34-4850-A00E-71D667013A85}" presName="hierChild2" presStyleCnt="0"/>
      <dgm:spPr/>
    </dgm:pt>
    <dgm:pt modelId="{9A465ADB-4B88-40B5-9FF0-D32C64CC7FDF}" type="pres">
      <dgm:prSet presAssocID="{AFF0807E-B693-49C2-8870-541BFF696923}" presName="Name10" presStyleLbl="parChTrans1D2" presStyleIdx="0" presStyleCnt="2"/>
      <dgm:spPr/>
      <dgm:t>
        <a:bodyPr/>
        <a:lstStyle/>
        <a:p>
          <a:endParaRPr lang="ru-RU"/>
        </a:p>
      </dgm:t>
    </dgm:pt>
    <dgm:pt modelId="{30BCF02D-BAF0-4EEB-AA42-1A2054441575}" type="pres">
      <dgm:prSet presAssocID="{F16D9E24-2871-44F6-A021-10C90FD27CB2}" presName="hierRoot2" presStyleCnt="0"/>
      <dgm:spPr/>
    </dgm:pt>
    <dgm:pt modelId="{5BE8E8F3-A8A4-43CD-92F1-1F948292F9D5}" type="pres">
      <dgm:prSet presAssocID="{F16D9E24-2871-44F6-A021-10C90FD27CB2}" presName="composite2" presStyleCnt="0"/>
      <dgm:spPr/>
    </dgm:pt>
    <dgm:pt modelId="{8745676C-5F6B-4D14-A799-1D0C3563A085}" type="pres">
      <dgm:prSet presAssocID="{F16D9E24-2871-44F6-A021-10C90FD27CB2}" presName="background2" presStyleLbl="node2" presStyleIdx="0" presStyleCnt="2"/>
      <dgm:spPr/>
    </dgm:pt>
    <dgm:pt modelId="{399E7728-F12A-4EEC-B71A-8F566792D821}" type="pres">
      <dgm:prSet presAssocID="{F16D9E24-2871-44F6-A021-10C90FD27CB2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F31F977-037B-4F8F-9DD5-17934381582F}" type="pres">
      <dgm:prSet presAssocID="{F16D9E24-2871-44F6-A021-10C90FD27CB2}" presName="hierChild3" presStyleCnt="0"/>
      <dgm:spPr/>
    </dgm:pt>
    <dgm:pt modelId="{1318B59B-BD86-42E6-A5C4-303F0A7B389A}" type="pres">
      <dgm:prSet presAssocID="{ACE10F2A-67A2-440F-9188-828C3DF0B38F}" presName="Name17" presStyleLbl="parChTrans1D3" presStyleIdx="0" presStyleCnt="4"/>
      <dgm:spPr/>
      <dgm:t>
        <a:bodyPr/>
        <a:lstStyle/>
        <a:p>
          <a:endParaRPr lang="ru-RU"/>
        </a:p>
      </dgm:t>
    </dgm:pt>
    <dgm:pt modelId="{5B4C41EA-8EA1-4290-9253-2C128CED4493}" type="pres">
      <dgm:prSet presAssocID="{37025FEB-8FA6-45C5-A56C-C84B7518E036}" presName="hierRoot3" presStyleCnt="0"/>
      <dgm:spPr/>
    </dgm:pt>
    <dgm:pt modelId="{2F73AD6D-4BF5-4E3F-9D1B-E8843D53CFEC}" type="pres">
      <dgm:prSet presAssocID="{37025FEB-8FA6-45C5-A56C-C84B7518E036}" presName="composite3" presStyleCnt="0"/>
      <dgm:spPr/>
    </dgm:pt>
    <dgm:pt modelId="{44ED6561-BD4D-42E5-9320-115B783B10C8}" type="pres">
      <dgm:prSet presAssocID="{37025FEB-8FA6-45C5-A56C-C84B7518E036}" presName="background3" presStyleLbl="node3" presStyleIdx="0" presStyleCnt="4"/>
      <dgm:spPr/>
    </dgm:pt>
    <dgm:pt modelId="{E851F1B2-7AA0-4546-928C-E0CB1F0EB706}" type="pres">
      <dgm:prSet presAssocID="{37025FEB-8FA6-45C5-A56C-C84B7518E036}" presName="text3" presStyleLbl="fgAcc3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28A5992-D1B5-4456-B74D-C5D65D37C5CF}" type="pres">
      <dgm:prSet presAssocID="{37025FEB-8FA6-45C5-A56C-C84B7518E036}" presName="hierChild4" presStyleCnt="0"/>
      <dgm:spPr/>
    </dgm:pt>
    <dgm:pt modelId="{104DAC11-CA7C-4D62-B7B5-937D3C7E6A46}" type="pres">
      <dgm:prSet presAssocID="{3BD962CF-5449-410B-9B32-BF46AB9FF996}" presName="Name17" presStyleLbl="parChTrans1D3" presStyleIdx="1" presStyleCnt="4"/>
      <dgm:spPr/>
      <dgm:t>
        <a:bodyPr/>
        <a:lstStyle/>
        <a:p>
          <a:endParaRPr lang="ru-RU"/>
        </a:p>
      </dgm:t>
    </dgm:pt>
    <dgm:pt modelId="{7763A428-572C-416B-B8E1-8CC4F4A96271}" type="pres">
      <dgm:prSet presAssocID="{5CAF5FC4-175D-4F97-831F-09F95AE9FC65}" presName="hierRoot3" presStyleCnt="0"/>
      <dgm:spPr/>
    </dgm:pt>
    <dgm:pt modelId="{2E451122-5BF1-4626-9DA3-BBC365FBA697}" type="pres">
      <dgm:prSet presAssocID="{5CAF5FC4-175D-4F97-831F-09F95AE9FC65}" presName="composite3" presStyleCnt="0"/>
      <dgm:spPr/>
    </dgm:pt>
    <dgm:pt modelId="{70E104E3-7634-4D23-B134-5DB805B8616C}" type="pres">
      <dgm:prSet presAssocID="{5CAF5FC4-175D-4F97-831F-09F95AE9FC65}" presName="background3" presStyleLbl="node3" presStyleIdx="1" presStyleCnt="4"/>
      <dgm:spPr/>
    </dgm:pt>
    <dgm:pt modelId="{02431C1C-3E41-44C2-9410-E32F684156D4}" type="pres">
      <dgm:prSet presAssocID="{5CAF5FC4-175D-4F97-831F-09F95AE9FC65}" presName="text3" presStyleLbl="fgAcc3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7729933-DD93-4A66-9D2A-E13C89FDF893}" type="pres">
      <dgm:prSet presAssocID="{5CAF5FC4-175D-4F97-831F-09F95AE9FC65}" presName="hierChild4" presStyleCnt="0"/>
      <dgm:spPr/>
    </dgm:pt>
    <dgm:pt modelId="{BC3A42FC-48AC-4204-93BA-778A35F08BE0}" type="pres">
      <dgm:prSet presAssocID="{3E67E96E-6A48-41D3-9E99-A3634DDC0318}" presName="Name10" presStyleLbl="parChTrans1D2" presStyleIdx="1" presStyleCnt="2"/>
      <dgm:spPr/>
      <dgm:t>
        <a:bodyPr/>
        <a:lstStyle/>
        <a:p>
          <a:endParaRPr lang="ru-RU"/>
        </a:p>
      </dgm:t>
    </dgm:pt>
    <dgm:pt modelId="{8A673D24-EADF-4374-9E47-07E008A4D457}" type="pres">
      <dgm:prSet presAssocID="{81B2BDC9-BC99-4303-9C3F-8C2A347FFF18}" presName="hierRoot2" presStyleCnt="0"/>
      <dgm:spPr/>
    </dgm:pt>
    <dgm:pt modelId="{C0172C8E-2A43-4937-8817-39FC081DBE26}" type="pres">
      <dgm:prSet presAssocID="{81B2BDC9-BC99-4303-9C3F-8C2A347FFF18}" presName="composite2" presStyleCnt="0"/>
      <dgm:spPr/>
    </dgm:pt>
    <dgm:pt modelId="{A1FB5FA1-DD13-4E06-AC0A-81B8B2355F3F}" type="pres">
      <dgm:prSet presAssocID="{81B2BDC9-BC99-4303-9C3F-8C2A347FFF18}" presName="background2" presStyleLbl="node2" presStyleIdx="1" presStyleCnt="2"/>
      <dgm:spPr/>
    </dgm:pt>
    <dgm:pt modelId="{EA2AC1F7-6FCE-47AF-A33B-B46D0B199710}" type="pres">
      <dgm:prSet presAssocID="{81B2BDC9-BC99-4303-9C3F-8C2A347FFF18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0D31827-B50C-4F61-B975-5762C0308C1E}" type="pres">
      <dgm:prSet presAssocID="{81B2BDC9-BC99-4303-9C3F-8C2A347FFF18}" presName="hierChild3" presStyleCnt="0"/>
      <dgm:spPr/>
    </dgm:pt>
    <dgm:pt modelId="{9B119EE8-4CF0-456D-8033-55F617DA5E07}" type="pres">
      <dgm:prSet presAssocID="{12C947FB-94E1-4AC9-A70E-82F604AE0F92}" presName="Name17" presStyleLbl="parChTrans1D3" presStyleIdx="2" presStyleCnt="4"/>
      <dgm:spPr/>
      <dgm:t>
        <a:bodyPr/>
        <a:lstStyle/>
        <a:p>
          <a:endParaRPr lang="ru-RU"/>
        </a:p>
      </dgm:t>
    </dgm:pt>
    <dgm:pt modelId="{FAF35629-D1B6-4EB4-A147-8A17F109EAC8}" type="pres">
      <dgm:prSet presAssocID="{67C2D8A9-10E1-4199-B865-417EF40D992B}" presName="hierRoot3" presStyleCnt="0"/>
      <dgm:spPr/>
    </dgm:pt>
    <dgm:pt modelId="{273F62B1-5E5F-4961-80C0-7DB66F4506AB}" type="pres">
      <dgm:prSet presAssocID="{67C2D8A9-10E1-4199-B865-417EF40D992B}" presName="composite3" presStyleCnt="0"/>
      <dgm:spPr/>
    </dgm:pt>
    <dgm:pt modelId="{A3EB51DC-838A-4F20-BCAC-D52046ABA449}" type="pres">
      <dgm:prSet presAssocID="{67C2D8A9-10E1-4199-B865-417EF40D992B}" presName="background3" presStyleLbl="node3" presStyleIdx="2" presStyleCnt="4"/>
      <dgm:spPr/>
    </dgm:pt>
    <dgm:pt modelId="{31C25401-E41F-4158-A0A4-ACB7A376C9B0}" type="pres">
      <dgm:prSet presAssocID="{67C2D8A9-10E1-4199-B865-417EF40D992B}" presName="text3" presStyleLbl="fgAcc3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EE50739-5FA2-4621-862A-331E6B6369B2}" type="pres">
      <dgm:prSet presAssocID="{67C2D8A9-10E1-4199-B865-417EF40D992B}" presName="hierChild4" presStyleCnt="0"/>
      <dgm:spPr/>
    </dgm:pt>
    <dgm:pt modelId="{A3F3CDFD-6184-442C-9112-19103516819B}" type="pres">
      <dgm:prSet presAssocID="{A7F94850-4ACE-4FC4-8F58-186AF26FD02D}" presName="Name17" presStyleLbl="parChTrans1D3" presStyleIdx="3" presStyleCnt="4"/>
      <dgm:spPr/>
      <dgm:t>
        <a:bodyPr/>
        <a:lstStyle/>
        <a:p>
          <a:endParaRPr lang="ru-RU"/>
        </a:p>
      </dgm:t>
    </dgm:pt>
    <dgm:pt modelId="{9FF17BB2-79D0-4972-9318-308715DFA55B}" type="pres">
      <dgm:prSet presAssocID="{9C53ECA4-E9D1-4384-88DF-8D1E092ECE68}" presName="hierRoot3" presStyleCnt="0"/>
      <dgm:spPr/>
    </dgm:pt>
    <dgm:pt modelId="{3516C056-1CAD-43DE-B040-BF4061F7C622}" type="pres">
      <dgm:prSet presAssocID="{9C53ECA4-E9D1-4384-88DF-8D1E092ECE68}" presName="composite3" presStyleCnt="0"/>
      <dgm:spPr/>
    </dgm:pt>
    <dgm:pt modelId="{4203F3D8-3EC9-419C-9EC0-DD0D16841CCF}" type="pres">
      <dgm:prSet presAssocID="{9C53ECA4-E9D1-4384-88DF-8D1E092ECE68}" presName="background3" presStyleLbl="node3" presStyleIdx="3" presStyleCnt="4"/>
      <dgm:spPr/>
    </dgm:pt>
    <dgm:pt modelId="{B82164BB-4939-458E-85C2-6387D2D1FB52}" type="pres">
      <dgm:prSet presAssocID="{9C53ECA4-E9D1-4384-88DF-8D1E092ECE68}" presName="text3" presStyleLbl="fgAcc3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D048D5E-A80D-4BAF-A8A7-BCB9FFE23EE5}" type="pres">
      <dgm:prSet presAssocID="{9C53ECA4-E9D1-4384-88DF-8D1E092ECE68}" presName="hierChild4" presStyleCnt="0"/>
      <dgm:spPr/>
    </dgm:pt>
  </dgm:ptLst>
  <dgm:cxnLst>
    <dgm:cxn modelId="{FBDE3B87-502D-42D2-9594-C6400DA00BE7}" type="presOf" srcId="{ACE10F2A-67A2-440F-9188-828C3DF0B38F}" destId="{1318B59B-BD86-42E6-A5C4-303F0A7B389A}" srcOrd="0" destOrd="0" presId="urn:microsoft.com/office/officeart/2005/8/layout/hierarchy1"/>
    <dgm:cxn modelId="{27F1B2EA-CCB7-4F52-813E-FB5F5CB1D7D4}" type="presOf" srcId="{AFF0807E-B693-49C2-8870-541BFF696923}" destId="{9A465ADB-4B88-40B5-9FF0-D32C64CC7FDF}" srcOrd="0" destOrd="0" presId="urn:microsoft.com/office/officeart/2005/8/layout/hierarchy1"/>
    <dgm:cxn modelId="{61978C35-80D5-4526-A2AA-9A3676B6D31B}" type="presOf" srcId="{AFE8A0A8-CF56-448B-B34C-4F995D1CB31E}" destId="{7CE17824-4DC9-42C0-BBCE-606191CDBEA2}" srcOrd="0" destOrd="0" presId="urn:microsoft.com/office/officeart/2005/8/layout/hierarchy1"/>
    <dgm:cxn modelId="{3B72AA62-5C22-45EA-AE2A-4AECD1A1843E}" type="presOf" srcId="{3E67E96E-6A48-41D3-9E99-A3634DDC0318}" destId="{BC3A42FC-48AC-4204-93BA-778A35F08BE0}" srcOrd="0" destOrd="0" presId="urn:microsoft.com/office/officeart/2005/8/layout/hierarchy1"/>
    <dgm:cxn modelId="{8974C0E7-A011-42AB-A2FB-51291C0229B9}" srcId="{81B2BDC9-BC99-4303-9C3F-8C2A347FFF18}" destId="{67C2D8A9-10E1-4199-B865-417EF40D992B}" srcOrd="0" destOrd="0" parTransId="{12C947FB-94E1-4AC9-A70E-82F604AE0F92}" sibTransId="{D77F472A-01DA-4674-937F-0B480E988521}"/>
    <dgm:cxn modelId="{339484FD-31CE-44C6-9BFC-90D1896905A9}" type="presOf" srcId="{A7F94850-4ACE-4FC4-8F58-186AF26FD02D}" destId="{A3F3CDFD-6184-442C-9112-19103516819B}" srcOrd="0" destOrd="0" presId="urn:microsoft.com/office/officeart/2005/8/layout/hierarchy1"/>
    <dgm:cxn modelId="{6A50CD1A-406D-453A-B326-2F76EF0F2B05}" srcId="{F16D9E24-2871-44F6-A021-10C90FD27CB2}" destId="{5CAF5FC4-175D-4F97-831F-09F95AE9FC65}" srcOrd="1" destOrd="0" parTransId="{3BD962CF-5449-410B-9B32-BF46AB9FF996}" sibTransId="{0108EC80-E93E-4983-8414-7AFB2AE9DEDE}"/>
    <dgm:cxn modelId="{79D48CD3-4C89-4CFE-B73E-36B1DF66E5D9}" srcId="{AFE8A0A8-CF56-448B-B34C-4F995D1CB31E}" destId="{26947E8A-CB34-4850-A00E-71D667013A85}" srcOrd="0" destOrd="0" parTransId="{5111A358-6943-491E-A08F-AA6D0B971DBD}" sibTransId="{078E5C3D-0307-481F-9830-4FF1F5C06F92}"/>
    <dgm:cxn modelId="{EDEB29E7-7F06-45FF-A1E1-2D453A38D189}" type="presOf" srcId="{26947E8A-CB34-4850-A00E-71D667013A85}" destId="{B5D07B20-72F7-4F5E-B769-DC03B22970B5}" srcOrd="0" destOrd="0" presId="urn:microsoft.com/office/officeart/2005/8/layout/hierarchy1"/>
    <dgm:cxn modelId="{F040AF3E-5156-474E-9944-0862C8DED5A9}" type="presOf" srcId="{81B2BDC9-BC99-4303-9C3F-8C2A347FFF18}" destId="{EA2AC1F7-6FCE-47AF-A33B-B46D0B199710}" srcOrd="0" destOrd="0" presId="urn:microsoft.com/office/officeart/2005/8/layout/hierarchy1"/>
    <dgm:cxn modelId="{2B90DAAA-A370-4D14-AF79-B55408C5B07C}" type="presOf" srcId="{67C2D8A9-10E1-4199-B865-417EF40D992B}" destId="{31C25401-E41F-4158-A0A4-ACB7A376C9B0}" srcOrd="0" destOrd="0" presId="urn:microsoft.com/office/officeart/2005/8/layout/hierarchy1"/>
    <dgm:cxn modelId="{347B428F-B153-40E9-9F22-3B3BBDB6A080}" srcId="{F16D9E24-2871-44F6-A021-10C90FD27CB2}" destId="{37025FEB-8FA6-45C5-A56C-C84B7518E036}" srcOrd="0" destOrd="0" parTransId="{ACE10F2A-67A2-440F-9188-828C3DF0B38F}" sibTransId="{6460A676-0C91-46FC-A8DA-09EC61737012}"/>
    <dgm:cxn modelId="{74D3A593-B71B-4A2B-9B0E-D1C41773D673}" srcId="{26947E8A-CB34-4850-A00E-71D667013A85}" destId="{81B2BDC9-BC99-4303-9C3F-8C2A347FFF18}" srcOrd="1" destOrd="0" parTransId="{3E67E96E-6A48-41D3-9E99-A3634DDC0318}" sibTransId="{AD7BE6F2-83E5-4431-AFE8-D6E66D2737A2}"/>
    <dgm:cxn modelId="{F2FD055C-2D88-4CB3-AFE1-D47E2A385AC8}" type="presOf" srcId="{F16D9E24-2871-44F6-A021-10C90FD27CB2}" destId="{399E7728-F12A-4EEC-B71A-8F566792D821}" srcOrd="0" destOrd="0" presId="urn:microsoft.com/office/officeart/2005/8/layout/hierarchy1"/>
    <dgm:cxn modelId="{6F38B312-447D-490A-8D63-764B2773AD05}" srcId="{81B2BDC9-BC99-4303-9C3F-8C2A347FFF18}" destId="{9C53ECA4-E9D1-4384-88DF-8D1E092ECE68}" srcOrd="1" destOrd="0" parTransId="{A7F94850-4ACE-4FC4-8F58-186AF26FD02D}" sibTransId="{F635EF86-5D51-4061-93BF-77EDB66018AB}"/>
    <dgm:cxn modelId="{059D646C-C419-4EA4-88CC-29736983C2CC}" type="presOf" srcId="{9C53ECA4-E9D1-4384-88DF-8D1E092ECE68}" destId="{B82164BB-4939-458E-85C2-6387D2D1FB52}" srcOrd="0" destOrd="0" presId="urn:microsoft.com/office/officeart/2005/8/layout/hierarchy1"/>
    <dgm:cxn modelId="{FBAC554B-3F52-438E-9313-3ABF8399555E}" srcId="{26947E8A-CB34-4850-A00E-71D667013A85}" destId="{F16D9E24-2871-44F6-A021-10C90FD27CB2}" srcOrd="0" destOrd="0" parTransId="{AFF0807E-B693-49C2-8870-541BFF696923}" sibTransId="{A0DD06CC-A45C-4425-9DD1-D52E827EED82}"/>
    <dgm:cxn modelId="{A7436686-3123-426A-82F7-E37392FC636E}" type="presOf" srcId="{5CAF5FC4-175D-4F97-831F-09F95AE9FC65}" destId="{02431C1C-3E41-44C2-9410-E32F684156D4}" srcOrd="0" destOrd="0" presId="urn:microsoft.com/office/officeart/2005/8/layout/hierarchy1"/>
    <dgm:cxn modelId="{583780E4-077F-4C00-A718-890664E2EB40}" type="presOf" srcId="{37025FEB-8FA6-45C5-A56C-C84B7518E036}" destId="{E851F1B2-7AA0-4546-928C-E0CB1F0EB706}" srcOrd="0" destOrd="0" presId="urn:microsoft.com/office/officeart/2005/8/layout/hierarchy1"/>
    <dgm:cxn modelId="{123C7231-EC4C-4FB7-8932-E81521756EA6}" type="presOf" srcId="{3BD962CF-5449-410B-9B32-BF46AB9FF996}" destId="{104DAC11-CA7C-4D62-B7B5-937D3C7E6A46}" srcOrd="0" destOrd="0" presId="urn:microsoft.com/office/officeart/2005/8/layout/hierarchy1"/>
    <dgm:cxn modelId="{D21963F3-DF41-40DE-9499-BAD6B2E68605}" type="presOf" srcId="{12C947FB-94E1-4AC9-A70E-82F604AE0F92}" destId="{9B119EE8-4CF0-456D-8033-55F617DA5E07}" srcOrd="0" destOrd="0" presId="urn:microsoft.com/office/officeart/2005/8/layout/hierarchy1"/>
    <dgm:cxn modelId="{E3BB2488-54DE-49A3-8B1E-3A2CA4AC143A}" type="presParOf" srcId="{7CE17824-4DC9-42C0-BBCE-606191CDBEA2}" destId="{BF3045FB-756C-4255-B8F0-DE5CCEF3BDF9}" srcOrd="0" destOrd="0" presId="urn:microsoft.com/office/officeart/2005/8/layout/hierarchy1"/>
    <dgm:cxn modelId="{68FE69EA-A274-4ED1-9CC1-0737437F89DE}" type="presParOf" srcId="{BF3045FB-756C-4255-B8F0-DE5CCEF3BDF9}" destId="{7BC73A8A-7FFA-4F61-8EB2-D48655073DC5}" srcOrd="0" destOrd="0" presId="urn:microsoft.com/office/officeart/2005/8/layout/hierarchy1"/>
    <dgm:cxn modelId="{50CF79A2-7502-4A44-BBF7-BE05777ED8A3}" type="presParOf" srcId="{7BC73A8A-7FFA-4F61-8EB2-D48655073DC5}" destId="{2AFA0F55-030C-4E01-B0C7-4DF97C3AC839}" srcOrd="0" destOrd="0" presId="urn:microsoft.com/office/officeart/2005/8/layout/hierarchy1"/>
    <dgm:cxn modelId="{ECEAED51-0442-4B35-AEEE-A65E4998F437}" type="presParOf" srcId="{7BC73A8A-7FFA-4F61-8EB2-D48655073DC5}" destId="{B5D07B20-72F7-4F5E-B769-DC03B22970B5}" srcOrd="1" destOrd="0" presId="urn:microsoft.com/office/officeart/2005/8/layout/hierarchy1"/>
    <dgm:cxn modelId="{F107B1E3-DCF8-411B-B742-7F80ED8E5214}" type="presParOf" srcId="{BF3045FB-756C-4255-B8F0-DE5CCEF3BDF9}" destId="{7257BB18-FDB0-400F-BE85-1AF3063AEC51}" srcOrd="1" destOrd="0" presId="urn:microsoft.com/office/officeart/2005/8/layout/hierarchy1"/>
    <dgm:cxn modelId="{390A2ACD-E0A4-47F7-BC8A-4604129B5EA3}" type="presParOf" srcId="{7257BB18-FDB0-400F-BE85-1AF3063AEC51}" destId="{9A465ADB-4B88-40B5-9FF0-D32C64CC7FDF}" srcOrd="0" destOrd="0" presId="urn:microsoft.com/office/officeart/2005/8/layout/hierarchy1"/>
    <dgm:cxn modelId="{E6ED48B6-EDAA-4909-9E38-0E751F25392F}" type="presParOf" srcId="{7257BB18-FDB0-400F-BE85-1AF3063AEC51}" destId="{30BCF02D-BAF0-4EEB-AA42-1A2054441575}" srcOrd="1" destOrd="0" presId="urn:microsoft.com/office/officeart/2005/8/layout/hierarchy1"/>
    <dgm:cxn modelId="{896DF279-971A-4B43-86BD-DFC0FB3A3F7F}" type="presParOf" srcId="{30BCF02D-BAF0-4EEB-AA42-1A2054441575}" destId="{5BE8E8F3-A8A4-43CD-92F1-1F948292F9D5}" srcOrd="0" destOrd="0" presId="urn:microsoft.com/office/officeart/2005/8/layout/hierarchy1"/>
    <dgm:cxn modelId="{7A89AD75-530D-4C47-87EE-FA2BAEF0D7D0}" type="presParOf" srcId="{5BE8E8F3-A8A4-43CD-92F1-1F948292F9D5}" destId="{8745676C-5F6B-4D14-A799-1D0C3563A085}" srcOrd="0" destOrd="0" presId="urn:microsoft.com/office/officeart/2005/8/layout/hierarchy1"/>
    <dgm:cxn modelId="{75AFF0CA-C7F8-414D-8659-51389D3BFFE6}" type="presParOf" srcId="{5BE8E8F3-A8A4-43CD-92F1-1F948292F9D5}" destId="{399E7728-F12A-4EEC-B71A-8F566792D821}" srcOrd="1" destOrd="0" presId="urn:microsoft.com/office/officeart/2005/8/layout/hierarchy1"/>
    <dgm:cxn modelId="{FA82EC60-2251-4604-B89E-D0733AC1BA31}" type="presParOf" srcId="{30BCF02D-BAF0-4EEB-AA42-1A2054441575}" destId="{AF31F977-037B-4F8F-9DD5-17934381582F}" srcOrd="1" destOrd="0" presId="urn:microsoft.com/office/officeart/2005/8/layout/hierarchy1"/>
    <dgm:cxn modelId="{8E05EA79-3E58-4260-8B42-36EF9C19A30C}" type="presParOf" srcId="{AF31F977-037B-4F8F-9DD5-17934381582F}" destId="{1318B59B-BD86-42E6-A5C4-303F0A7B389A}" srcOrd="0" destOrd="0" presId="urn:microsoft.com/office/officeart/2005/8/layout/hierarchy1"/>
    <dgm:cxn modelId="{6B0D42AB-EA83-4E16-85B8-B1FD9DB5378D}" type="presParOf" srcId="{AF31F977-037B-4F8F-9DD5-17934381582F}" destId="{5B4C41EA-8EA1-4290-9253-2C128CED4493}" srcOrd="1" destOrd="0" presId="urn:microsoft.com/office/officeart/2005/8/layout/hierarchy1"/>
    <dgm:cxn modelId="{39281DC5-7FFE-4D18-97B7-E10FA127BE63}" type="presParOf" srcId="{5B4C41EA-8EA1-4290-9253-2C128CED4493}" destId="{2F73AD6D-4BF5-4E3F-9D1B-E8843D53CFEC}" srcOrd="0" destOrd="0" presId="urn:microsoft.com/office/officeart/2005/8/layout/hierarchy1"/>
    <dgm:cxn modelId="{205F1C1E-531A-4D8D-A9C9-5891501D703C}" type="presParOf" srcId="{2F73AD6D-4BF5-4E3F-9D1B-E8843D53CFEC}" destId="{44ED6561-BD4D-42E5-9320-115B783B10C8}" srcOrd="0" destOrd="0" presId="urn:microsoft.com/office/officeart/2005/8/layout/hierarchy1"/>
    <dgm:cxn modelId="{043A4280-3824-464F-B71F-66EFA07B52FA}" type="presParOf" srcId="{2F73AD6D-4BF5-4E3F-9D1B-E8843D53CFEC}" destId="{E851F1B2-7AA0-4546-928C-E0CB1F0EB706}" srcOrd="1" destOrd="0" presId="urn:microsoft.com/office/officeart/2005/8/layout/hierarchy1"/>
    <dgm:cxn modelId="{02BCFFCB-BF73-400A-82FC-F6BC2413D5F5}" type="presParOf" srcId="{5B4C41EA-8EA1-4290-9253-2C128CED4493}" destId="{E28A5992-D1B5-4456-B74D-C5D65D37C5CF}" srcOrd="1" destOrd="0" presId="urn:microsoft.com/office/officeart/2005/8/layout/hierarchy1"/>
    <dgm:cxn modelId="{12BEFD26-A21D-4C57-97EE-A0DC6DCBFE07}" type="presParOf" srcId="{AF31F977-037B-4F8F-9DD5-17934381582F}" destId="{104DAC11-CA7C-4D62-B7B5-937D3C7E6A46}" srcOrd="2" destOrd="0" presId="urn:microsoft.com/office/officeart/2005/8/layout/hierarchy1"/>
    <dgm:cxn modelId="{D2D3B5BB-C56A-427A-96AB-2F91E58960E6}" type="presParOf" srcId="{AF31F977-037B-4F8F-9DD5-17934381582F}" destId="{7763A428-572C-416B-B8E1-8CC4F4A96271}" srcOrd="3" destOrd="0" presId="urn:microsoft.com/office/officeart/2005/8/layout/hierarchy1"/>
    <dgm:cxn modelId="{54C313C1-8306-4193-B4A2-51315A9F13E3}" type="presParOf" srcId="{7763A428-572C-416B-B8E1-8CC4F4A96271}" destId="{2E451122-5BF1-4626-9DA3-BBC365FBA697}" srcOrd="0" destOrd="0" presId="urn:microsoft.com/office/officeart/2005/8/layout/hierarchy1"/>
    <dgm:cxn modelId="{0D81CE10-8FB1-4E01-9DEA-6EDAF30C1CE2}" type="presParOf" srcId="{2E451122-5BF1-4626-9DA3-BBC365FBA697}" destId="{70E104E3-7634-4D23-B134-5DB805B8616C}" srcOrd="0" destOrd="0" presId="urn:microsoft.com/office/officeart/2005/8/layout/hierarchy1"/>
    <dgm:cxn modelId="{AE72E8C3-F670-414E-915C-2D1BE9881FEA}" type="presParOf" srcId="{2E451122-5BF1-4626-9DA3-BBC365FBA697}" destId="{02431C1C-3E41-44C2-9410-E32F684156D4}" srcOrd="1" destOrd="0" presId="urn:microsoft.com/office/officeart/2005/8/layout/hierarchy1"/>
    <dgm:cxn modelId="{03092F96-85B7-4A36-9B73-973A04ACE672}" type="presParOf" srcId="{7763A428-572C-416B-B8E1-8CC4F4A96271}" destId="{17729933-DD93-4A66-9D2A-E13C89FDF893}" srcOrd="1" destOrd="0" presId="urn:microsoft.com/office/officeart/2005/8/layout/hierarchy1"/>
    <dgm:cxn modelId="{F9168E97-FDD1-419A-99FC-CC4D4FF69CDC}" type="presParOf" srcId="{7257BB18-FDB0-400F-BE85-1AF3063AEC51}" destId="{BC3A42FC-48AC-4204-93BA-778A35F08BE0}" srcOrd="2" destOrd="0" presId="urn:microsoft.com/office/officeart/2005/8/layout/hierarchy1"/>
    <dgm:cxn modelId="{72DBD21F-EC71-4F0B-A200-77357BB4948F}" type="presParOf" srcId="{7257BB18-FDB0-400F-BE85-1AF3063AEC51}" destId="{8A673D24-EADF-4374-9E47-07E008A4D457}" srcOrd="3" destOrd="0" presId="urn:microsoft.com/office/officeart/2005/8/layout/hierarchy1"/>
    <dgm:cxn modelId="{48433933-4160-4BAC-BDCE-8CA17DEF2789}" type="presParOf" srcId="{8A673D24-EADF-4374-9E47-07E008A4D457}" destId="{C0172C8E-2A43-4937-8817-39FC081DBE26}" srcOrd="0" destOrd="0" presId="urn:microsoft.com/office/officeart/2005/8/layout/hierarchy1"/>
    <dgm:cxn modelId="{91EE6ADF-2CD6-4453-9133-0A0311AA4546}" type="presParOf" srcId="{C0172C8E-2A43-4937-8817-39FC081DBE26}" destId="{A1FB5FA1-DD13-4E06-AC0A-81B8B2355F3F}" srcOrd="0" destOrd="0" presId="urn:microsoft.com/office/officeart/2005/8/layout/hierarchy1"/>
    <dgm:cxn modelId="{6ADB2469-5081-4EB8-981B-09B60F2F2B8E}" type="presParOf" srcId="{C0172C8E-2A43-4937-8817-39FC081DBE26}" destId="{EA2AC1F7-6FCE-47AF-A33B-B46D0B199710}" srcOrd="1" destOrd="0" presId="urn:microsoft.com/office/officeart/2005/8/layout/hierarchy1"/>
    <dgm:cxn modelId="{DB683AC8-EEA3-4D1E-B889-60148ED758AB}" type="presParOf" srcId="{8A673D24-EADF-4374-9E47-07E008A4D457}" destId="{C0D31827-B50C-4F61-B975-5762C0308C1E}" srcOrd="1" destOrd="0" presId="urn:microsoft.com/office/officeart/2005/8/layout/hierarchy1"/>
    <dgm:cxn modelId="{437735E0-89AD-4DA3-A980-AA870273C26D}" type="presParOf" srcId="{C0D31827-B50C-4F61-B975-5762C0308C1E}" destId="{9B119EE8-4CF0-456D-8033-55F617DA5E07}" srcOrd="0" destOrd="0" presId="urn:microsoft.com/office/officeart/2005/8/layout/hierarchy1"/>
    <dgm:cxn modelId="{612E1C14-F584-486A-BB80-A20714E721C9}" type="presParOf" srcId="{C0D31827-B50C-4F61-B975-5762C0308C1E}" destId="{FAF35629-D1B6-4EB4-A147-8A17F109EAC8}" srcOrd="1" destOrd="0" presId="urn:microsoft.com/office/officeart/2005/8/layout/hierarchy1"/>
    <dgm:cxn modelId="{F38F14A9-FA06-48D9-855D-70ADF9CD0EEE}" type="presParOf" srcId="{FAF35629-D1B6-4EB4-A147-8A17F109EAC8}" destId="{273F62B1-5E5F-4961-80C0-7DB66F4506AB}" srcOrd="0" destOrd="0" presId="urn:microsoft.com/office/officeart/2005/8/layout/hierarchy1"/>
    <dgm:cxn modelId="{EEF60700-5F76-4AE0-A091-A97852F5DB61}" type="presParOf" srcId="{273F62B1-5E5F-4961-80C0-7DB66F4506AB}" destId="{A3EB51DC-838A-4F20-BCAC-D52046ABA449}" srcOrd="0" destOrd="0" presId="urn:microsoft.com/office/officeart/2005/8/layout/hierarchy1"/>
    <dgm:cxn modelId="{6B03D78D-F282-4B55-8567-D8F57938B140}" type="presParOf" srcId="{273F62B1-5E5F-4961-80C0-7DB66F4506AB}" destId="{31C25401-E41F-4158-A0A4-ACB7A376C9B0}" srcOrd="1" destOrd="0" presId="urn:microsoft.com/office/officeart/2005/8/layout/hierarchy1"/>
    <dgm:cxn modelId="{B6425E47-6B17-473E-AFEE-158DC1FE4AA8}" type="presParOf" srcId="{FAF35629-D1B6-4EB4-A147-8A17F109EAC8}" destId="{5EE50739-5FA2-4621-862A-331E6B6369B2}" srcOrd="1" destOrd="0" presId="urn:microsoft.com/office/officeart/2005/8/layout/hierarchy1"/>
    <dgm:cxn modelId="{F98ED116-A7EA-4A81-966A-97BFAA40E293}" type="presParOf" srcId="{C0D31827-B50C-4F61-B975-5762C0308C1E}" destId="{A3F3CDFD-6184-442C-9112-19103516819B}" srcOrd="2" destOrd="0" presId="urn:microsoft.com/office/officeart/2005/8/layout/hierarchy1"/>
    <dgm:cxn modelId="{C009B47B-19A0-4AC9-B910-2743D72DBD33}" type="presParOf" srcId="{C0D31827-B50C-4F61-B975-5762C0308C1E}" destId="{9FF17BB2-79D0-4972-9318-308715DFA55B}" srcOrd="3" destOrd="0" presId="urn:microsoft.com/office/officeart/2005/8/layout/hierarchy1"/>
    <dgm:cxn modelId="{563BE77E-FC96-4400-9C22-80E778F639FB}" type="presParOf" srcId="{9FF17BB2-79D0-4972-9318-308715DFA55B}" destId="{3516C056-1CAD-43DE-B040-BF4061F7C622}" srcOrd="0" destOrd="0" presId="urn:microsoft.com/office/officeart/2005/8/layout/hierarchy1"/>
    <dgm:cxn modelId="{978586C7-ADBF-4DB6-A927-90E7A74E6C6D}" type="presParOf" srcId="{3516C056-1CAD-43DE-B040-BF4061F7C622}" destId="{4203F3D8-3EC9-419C-9EC0-DD0D16841CCF}" srcOrd="0" destOrd="0" presId="urn:microsoft.com/office/officeart/2005/8/layout/hierarchy1"/>
    <dgm:cxn modelId="{379DCF0C-D6F5-4422-A1B8-802D429D513E}" type="presParOf" srcId="{3516C056-1CAD-43DE-B040-BF4061F7C622}" destId="{B82164BB-4939-458E-85C2-6387D2D1FB52}" srcOrd="1" destOrd="0" presId="urn:microsoft.com/office/officeart/2005/8/layout/hierarchy1"/>
    <dgm:cxn modelId="{4A3F95A1-320C-483F-BF2E-C3A3422B4DFA}" type="presParOf" srcId="{9FF17BB2-79D0-4972-9318-308715DFA55B}" destId="{BD048D5E-A80D-4BAF-A8A7-BCB9FFE23EE5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0C90DF5-6273-4056-83C4-9CEB3A89E189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</dgm:pt>
    <dgm:pt modelId="{F87D325D-6552-4849-A256-5AC8845DC6CA}">
      <dgm:prSet phldrT="[Текст]"/>
      <dgm:spPr/>
      <dgm:t>
        <a:bodyPr/>
        <a:lstStyle/>
        <a:p>
          <a:r>
            <a:rPr lang="ru-RU" dirty="0" smtClean="0"/>
            <a:t>Естественные: о космосе, Земле, физических, химических, биологических системах, человеке</a:t>
          </a:r>
          <a:endParaRPr lang="ru-RU" dirty="0"/>
        </a:p>
      </dgm:t>
    </dgm:pt>
    <dgm:pt modelId="{F057C64A-A35A-465B-8DB6-6ADFF9923286}" type="parTrans" cxnId="{517692F8-B3CD-48E9-8A21-7F3BCD168431}">
      <dgm:prSet/>
      <dgm:spPr/>
      <dgm:t>
        <a:bodyPr/>
        <a:lstStyle/>
        <a:p>
          <a:endParaRPr lang="ru-RU"/>
        </a:p>
      </dgm:t>
    </dgm:pt>
    <dgm:pt modelId="{7AAA4A02-CC97-4EA9-AFE3-E2C752DCC5B4}" type="sibTrans" cxnId="{517692F8-B3CD-48E9-8A21-7F3BCD168431}">
      <dgm:prSet/>
      <dgm:spPr/>
      <dgm:t>
        <a:bodyPr/>
        <a:lstStyle/>
        <a:p>
          <a:endParaRPr lang="ru-RU"/>
        </a:p>
      </dgm:t>
    </dgm:pt>
    <dgm:pt modelId="{E5A08F59-C272-4901-8E4B-3361351DA1F4}">
      <dgm:prSet phldrT="[Текст]"/>
      <dgm:spPr/>
      <dgm:t>
        <a:bodyPr/>
        <a:lstStyle/>
        <a:p>
          <a:r>
            <a:rPr lang="ru-RU" dirty="0" smtClean="0"/>
            <a:t>Технические: радиотехника, электротехника…</a:t>
          </a:r>
          <a:endParaRPr lang="ru-RU" dirty="0"/>
        </a:p>
      </dgm:t>
    </dgm:pt>
    <dgm:pt modelId="{2244DC6B-64CC-4DD3-8D5B-B2F4A1D88DD3}" type="parTrans" cxnId="{5B6569EE-CF68-40D3-A240-983635E82F5D}">
      <dgm:prSet/>
      <dgm:spPr/>
      <dgm:t>
        <a:bodyPr/>
        <a:lstStyle/>
        <a:p>
          <a:endParaRPr lang="ru-RU"/>
        </a:p>
      </dgm:t>
    </dgm:pt>
    <dgm:pt modelId="{F7BC9F59-5FB1-4FCF-A91E-E8F0B927A378}" type="sibTrans" cxnId="{5B6569EE-CF68-40D3-A240-983635E82F5D}">
      <dgm:prSet/>
      <dgm:spPr/>
      <dgm:t>
        <a:bodyPr/>
        <a:lstStyle/>
        <a:p>
          <a:endParaRPr lang="ru-RU"/>
        </a:p>
      </dgm:t>
    </dgm:pt>
    <dgm:pt modelId="{E74BEFCD-9444-44B1-B487-EF8E429F4764}">
      <dgm:prSet phldrT="[Текст]"/>
      <dgm:spPr/>
      <dgm:t>
        <a:bodyPr/>
        <a:lstStyle/>
        <a:p>
          <a:r>
            <a:rPr lang="ru-RU" dirty="0" smtClean="0"/>
            <a:t>Общественные (социальные): социология, экономика, политология…</a:t>
          </a:r>
          <a:endParaRPr lang="ru-RU" dirty="0"/>
        </a:p>
      </dgm:t>
    </dgm:pt>
    <dgm:pt modelId="{956FD9B0-02F1-470C-A6EF-DEE1DE4D8508}" type="parTrans" cxnId="{86FD440C-CEBA-41FF-990F-6F4074833DF0}">
      <dgm:prSet/>
      <dgm:spPr/>
      <dgm:t>
        <a:bodyPr/>
        <a:lstStyle/>
        <a:p>
          <a:endParaRPr lang="ru-RU"/>
        </a:p>
      </dgm:t>
    </dgm:pt>
    <dgm:pt modelId="{AB17E479-FB36-4A52-8C2F-EEC8EC1F8F7F}" type="sibTrans" cxnId="{86FD440C-CEBA-41FF-990F-6F4074833DF0}">
      <dgm:prSet/>
      <dgm:spPr/>
      <dgm:t>
        <a:bodyPr/>
        <a:lstStyle/>
        <a:p>
          <a:endParaRPr lang="ru-RU"/>
        </a:p>
      </dgm:t>
    </dgm:pt>
    <dgm:pt modelId="{7FC95552-764C-4C45-9C71-E888BA2942A9}">
      <dgm:prSet phldrT="[Текст]"/>
      <dgm:spPr/>
      <dgm:t>
        <a:bodyPr/>
        <a:lstStyle/>
        <a:p>
          <a:r>
            <a:rPr lang="ru-RU" dirty="0" smtClean="0"/>
            <a:t>Гуманитарные: педагогика, психология, лингвистика… </a:t>
          </a:r>
          <a:endParaRPr lang="ru-RU" dirty="0"/>
        </a:p>
      </dgm:t>
    </dgm:pt>
    <dgm:pt modelId="{A49A41FB-FF84-45CF-B9FD-A66F64A5DC59}" type="parTrans" cxnId="{62C407D5-A742-49CF-9BC0-C3CEBD04CFE1}">
      <dgm:prSet/>
      <dgm:spPr/>
      <dgm:t>
        <a:bodyPr/>
        <a:lstStyle/>
        <a:p>
          <a:endParaRPr lang="ru-RU"/>
        </a:p>
      </dgm:t>
    </dgm:pt>
    <dgm:pt modelId="{9F3B7408-2088-4703-8491-3DCCB40F8313}" type="sibTrans" cxnId="{62C407D5-A742-49CF-9BC0-C3CEBD04CFE1}">
      <dgm:prSet/>
      <dgm:spPr/>
      <dgm:t>
        <a:bodyPr/>
        <a:lstStyle/>
        <a:p>
          <a:endParaRPr lang="ru-RU"/>
        </a:p>
      </dgm:t>
    </dgm:pt>
    <dgm:pt modelId="{909E5246-5498-4A95-8A4B-DD093ED02DED}">
      <dgm:prSet phldrT="[Текст]"/>
      <dgm:spPr/>
      <dgm:t>
        <a:bodyPr/>
        <a:lstStyle/>
        <a:p>
          <a:r>
            <a:rPr lang="ru-RU" dirty="0" smtClean="0"/>
            <a:t>«</a:t>
          </a:r>
          <a:r>
            <a:rPr lang="ru-RU" dirty="0" err="1" smtClean="0"/>
            <a:t>Метанауки</a:t>
          </a:r>
          <a:r>
            <a:rPr lang="ru-RU" dirty="0" smtClean="0"/>
            <a:t>»: математика, информатика, кибернетика</a:t>
          </a:r>
          <a:endParaRPr lang="ru-RU" dirty="0"/>
        </a:p>
      </dgm:t>
    </dgm:pt>
    <dgm:pt modelId="{D94F5FFC-581B-44E2-BC6B-AC6A6F543514}" type="parTrans" cxnId="{41CA85A6-4B4D-4706-8CB5-B68F5EEE78AE}">
      <dgm:prSet/>
      <dgm:spPr/>
      <dgm:t>
        <a:bodyPr/>
        <a:lstStyle/>
        <a:p>
          <a:endParaRPr lang="ru-RU"/>
        </a:p>
      </dgm:t>
    </dgm:pt>
    <dgm:pt modelId="{48C09BB7-A4DD-43FB-B6BF-6D629C553D87}" type="sibTrans" cxnId="{41CA85A6-4B4D-4706-8CB5-B68F5EEE78AE}">
      <dgm:prSet/>
      <dgm:spPr/>
      <dgm:t>
        <a:bodyPr/>
        <a:lstStyle/>
        <a:p>
          <a:endParaRPr lang="ru-RU"/>
        </a:p>
      </dgm:t>
    </dgm:pt>
    <dgm:pt modelId="{C98A46FB-6B11-4D1E-91E5-2A5A2DD4BCEA}" type="pres">
      <dgm:prSet presAssocID="{20C90DF5-6273-4056-83C4-9CEB3A89E189}" presName="compositeShape" presStyleCnt="0">
        <dgm:presLayoutVars>
          <dgm:chMax val="7"/>
          <dgm:dir/>
          <dgm:resizeHandles val="exact"/>
        </dgm:presLayoutVars>
      </dgm:prSet>
      <dgm:spPr/>
    </dgm:pt>
    <dgm:pt modelId="{BC7BA02E-472F-4A44-A4A7-0DE08D7CCDC1}" type="pres">
      <dgm:prSet presAssocID="{F87D325D-6552-4849-A256-5AC8845DC6CA}" presName="circ1" presStyleLbl="vennNode1" presStyleIdx="0" presStyleCnt="5"/>
      <dgm:spPr/>
    </dgm:pt>
    <dgm:pt modelId="{060BCBDB-C341-4050-A570-DFCAE0ED6825}" type="pres">
      <dgm:prSet presAssocID="{F87D325D-6552-4849-A256-5AC8845DC6CA}" presName="circ1Tx" presStyleLbl="revTx" presStyleIdx="0" presStyleCnt="0" custScaleX="13457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55C641-3C7A-4D7E-9685-34A3EE1491E3}" type="pres">
      <dgm:prSet presAssocID="{E5A08F59-C272-4901-8E4B-3361351DA1F4}" presName="circ2" presStyleLbl="vennNode1" presStyleIdx="1" presStyleCnt="5"/>
      <dgm:spPr>
        <a:solidFill>
          <a:schemeClr val="bg2">
            <a:lumMod val="90000"/>
            <a:alpha val="50000"/>
          </a:schemeClr>
        </a:solidFill>
      </dgm:spPr>
    </dgm:pt>
    <dgm:pt modelId="{8BB9C301-F9DA-45CD-AE4F-6470B3B420E4}" type="pres">
      <dgm:prSet presAssocID="{E5A08F59-C272-4901-8E4B-3361351DA1F4}" presName="circ2Tx" presStyleLbl="revTx" presStyleIdx="0" presStyleCnt="0" custScaleX="121084" custLinFactNeighborX="956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32AC8F-5876-4DB7-8AB4-558775766C61}" type="pres">
      <dgm:prSet presAssocID="{E74BEFCD-9444-44B1-B487-EF8E429F4764}" presName="circ3" presStyleLbl="vennNode1" presStyleIdx="2" presStyleCnt="5"/>
      <dgm:spPr>
        <a:solidFill>
          <a:schemeClr val="accent2">
            <a:lumMod val="40000"/>
            <a:lumOff val="60000"/>
            <a:alpha val="50000"/>
          </a:schemeClr>
        </a:solidFill>
      </dgm:spPr>
      <dgm:t>
        <a:bodyPr/>
        <a:lstStyle/>
        <a:p>
          <a:endParaRPr lang="ru-RU"/>
        </a:p>
      </dgm:t>
    </dgm:pt>
    <dgm:pt modelId="{74CC2DAD-F6C4-45F8-ABCA-3C8C17B0BDFF}" type="pres">
      <dgm:prSet presAssocID="{E74BEFCD-9444-44B1-B487-EF8E429F4764}" presName="circ3Tx" presStyleLbl="revTx" presStyleIdx="0" presStyleCnt="0" custScaleX="128055" custLinFactNeighborX="1717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7BE87F-2C5C-45F3-AA19-129E45AB69BD}" type="pres">
      <dgm:prSet presAssocID="{7FC95552-764C-4C45-9C71-E888BA2942A9}" presName="circ4" presStyleLbl="vennNode1" presStyleIdx="3" presStyleCnt="5"/>
      <dgm:spPr>
        <a:solidFill>
          <a:schemeClr val="accent6">
            <a:lumMod val="75000"/>
            <a:alpha val="50000"/>
          </a:schemeClr>
        </a:solidFill>
      </dgm:spPr>
      <dgm:t>
        <a:bodyPr/>
        <a:lstStyle/>
        <a:p>
          <a:endParaRPr lang="ru-RU"/>
        </a:p>
      </dgm:t>
    </dgm:pt>
    <dgm:pt modelId="{BEDEF512-0953-4F10-9769-EC568033C6C2}" type="pres">
      <dgm:prSet presAssocID="{7FC95552-764C-4C45-9C71-E888BA2942A9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5B70ED-4E46-4B4D-892A-6C433A6F9036}" type="pres">
      <dgm:prSet presAssocID="{909E5246-5498-4A95-8A4B-DD093ED02DED}" presName="circ5" presStyleLbl="vennNode1" presStyleIdx="4" presStyleCnt="5"/>
      <dgm:spPr>
        <a:solidFill>
          <a:schemeClr val="accent5">
            <a:lumMod val="60000"/>
            <a:lumOff val="40000"/>
            <a:alpha val="50000"/>
          </a:schemeClr>
        </a:solidFill>
      </dgm:spPr>
    </dgm:pt>
    <dgm:pt modelId="{F7DB6F01-1316-45E5-BC8F-3E03DD4F3BA7}" type="pres">
      <dgm:prSet presAssocID="{909E5246-5498-4A95-8A4B-DD093ED02DED}" presName="circ5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FE472AA-721C-4F3A-8C72-8E75CA59A5F0}" type="presOf" srcId="{E74BEFCD-9444-44B1-B487-EF8E429F4764}" destId="{74CC2DAD-F6C4-45F8-ABCA-3C8C17B0BDFF}" srcOrd="0" destOrd="0" presId="urn:microsoft.com/office/officeart/2005/8/layout/venn1"/>
    <dgm:cxn modelId="{6FCA8DC3-02A3-46C2-9AD8-4C4DB2B69638}" type="presOf" srcId="{F87D325D-6552-4849-A256-5AC8845DC6CA}" destId="{060BCBDB-C341-4050-A570-DFCAE0ED6825}" srcOrd="0" destOrd="0" presId="urn:microsoft.com/office/officeart/2005/8/layout/venn1"/>
    <dgm:cxn modelId="{5B6569EE-CF68-40D3-A240-983635E82F5D}" srcId="{20C90DF5-6273-4056-83C4-9CEB3A89E189}" destId="{E5A08F59-C272-4901-8E4B-3361351DA1F4}" srcOrd="1" destOrd="0" parTransId="{2244DC6B-64CC-4DD3-8D5B-B2F4A1D88DD3}" sibTransId="{F7BC9F59-5FB1-4FCF-A91E-E8F0B927A378}"/>
    <dgm:cxn modelId="{8B69E11F-6F2B-449F-93DB-6D4C3B1D6A72}" type="presOf" srcId="{20C90DF5-6273-4056-83C4-9CEB3A89E189}" destId="{C98A46FB-6B11-4D1E-91E5-2A5A2DD4BCEA}" srcOrd="0" destOrd="0" presId="urn:microsoft.com/office/officeart/2005/8/layout/venn1"/>
    <dgm:cxn modelId="{25BB6C7A-50E7-4D54-A0B6-9566A85DDBBA}" type="presOf" srcId="{E5A08F59-C272-4901-8E4B-3361351DA1F4}" destId="{8BB9C301-F9DA-45CD-AE4F-6470B3B420E4}" srcOrd="0" destOrd="0" presId="urn:microsoft.com/office/officeart/2005/8/layout/venn1"/>
    <dgm:cxn modelId="{41CA85A6-4B4D-4706-8CB5-B68F5EEE78AE}" srcId="{20C90DF5-6273-4056-83C4-9CEB3A89E189}" destId="{909E5246-5498-4A95-8A4B-DD093ED02DED}" srcOrd="4" destOrd="0" parTransId="{D94F5FFC-581B-44E2-BC6B-AC6A6F543514}" sibTransId="{48C09BB7-A4DD-43FB-B6BF-6D629C553D87}"/>
    <dgm:cxn modelId="{FF34EE35-6298-4313-BC80-AB9720B82919}" type="presOf" srcId="{7FC95552-764C-4C45-9C71-E888BA2942A9}" destId="{BEDEF512-0953-4F10-9769-EC568033C6C2}" srcOrd="0" destOrd="0" presId="urn:microsoft.com/office/officeart/2005/8/layout/venn1"/>
    <dgm:cxn modelId="{62C407D5-A742-49CF-9BC0-C3CEBD04CFE1}" srcId="{20C90DF5-6273-4056-83C4-9CEB3A89E189}" destId="{7FC95552-764C-4C45-9C71-E888BA2942A9}" srcOrd="3" destOrd="0" parTransId="{A49A41FB-FF84-45CF-B9FD-A66F64A5DC59}" sibTransId="{9F3B7408-2088-4703-8491-3DCCB40F8313}"/>
    <dgm:cxn modelId="{86FD440C-CEBA-41FF-990F-6F4074833DF0}" srcId="{20C90DF5-6273-4056-83C4-9CEB3A89E189}" destId="{E74BEFCD-9444-44B1-B487-EF8E429F4764}" srcOrd="2" destOrd="0" parTransId="{956FD9B0-02F1-470C-A6EF-DEE1DE4D8508}" sibTransId="{AB17E479-FB36-4A52-8C2F-EEC8EC1F8F7F}"/>
    <dgm:cxn modelId="{35885DBB-4537-41C4-B8FA-1CEA221539B6}" type="presOf" srcId="{909E5246-5498-4A95-8A4B-DD093ED02DED}" destId="{F7DB6F01-1316-45E5-BC8F-3E03DD4F3BA7}" srcOrd="0" destOrd="0" presId="urn:microsoft.com/office/officeart/2005/8/layout/venn1"/>
    <dgm:cxn modelId="{517692F8-B3CD-48E9-8A21-7F3BCD168431}" srcId="{20C90DF5-6273-4056-83C4-9CEB3A89E189}" destId="{F87D325D-6552-4849-A256-5AC8845DC6CA}" srcOrd="0" destOrd="0" parTransId="{F057C64A-A35A-465B-8DB6-6ADFF9923286}" sibTransId="{7AAA4A02-CC97-4EA9-AFE3-E2C752DCC5B4}"/>
    <dgm:cxn modelId="{EEC814CE-09C8-4BAA-85AF-ACDEBBA3678B}" type="presParOf" srcId="{C98A46FB-6B11-4D1E-91E5-2A5A2DD4BCEA}" destId="{BC7BA02E-472F-4A44-A4A7-0DE08D7CCDC1}" srcOrd="0" destOrd="0" presId="urn:microsoft.com/office/officeart/2005/8/layout/venn1"/>
    <dgm:cxn modelId="{EC2277EF-2D61-411E-A986-DA7FAA650E78}" type="presParOf" srcId="{C98A46FB-6B11-4D1E-91E5-2A5A2DD4BCEA}" destId="{060BCBDB-C341-4050-A570-DFCAE0ED6825}" srcOrd="1" destOrd="0" presId="urn:microsoft.com/office/officeart/2005/8/layout/venn1"/>
    <dgm:cxn modelId="{34678DB3-CB0F-476A-8333-8A3F1FE68692}" type="presParOf" srcId="{C98A46FB-6B11-4D1E-91E5-2A5A2DD4BCEA}" destId="{2355C641-3C7A-4D7E-9685-34A3EE1491E3}" srcOrd="2" destOrd="0" presId="urn:microsoft.com/office/officeart/2005/8/layout/venn1"/>
    <dgm:cxn modelId="{17D4AF66-B835-42CD-BA5D-7E614EA96AB3}" type="presParOf" srcId="{C98A46FB-6B11-4D1E-91E5-2A5A2DD4BCEA}" destId="{8BB9C301-F9DA-45CD-AE4F-6470B3B420E4}" srcOrd="3" destOrd="0" presId="urn:microsoft.com/office/officeart/2005/8/layout/venn1"/>
    <dgm:cxn modelId="{3B5C0467-4E1E-48B4-80A4-05C73A30FAD5}" type="presParOf" srcId="{C98A46FB-6B11-4D1E-91E5-2A5A2DD4BCEA}" destId="{4F32AC8F-5876-4DB7-8AB4-558775766C61}" srcOrd="4" destOrd="0" presId="urn:microsoft.com/office/officeart/2005/8/layout/venn1"/>
    <dgm:cxn modelId="{97F03C7C-B958-4A25-A672-BAC6D523F04E}" type="presParOf" srcId="{C98A46FB-6B11-4D1E-91E5-2A5A2DD4BCEA}" destId="{74CC2DAD-F6C4-45F8-ABCA-3C8C17B0BDFF}" srcOrd="5" destOrd="0" presId="urn:microsoft.com/office/officeart/2005/8/layout/venn1"/>
    <dgm:cxn modelId="{E886333F-4EBB-4A95-87BF-EB7CFF33BEE9}" type="presParOf" srcId="{C98A46FB-6B11-4D1E-91E5-2A5A2DD4BCEA}" destId="{0A7BE87F-2C5C-45F3-AA19-129E45AB69BD}" srcOrd="6" destOrd="0" presId="urn:microsoft.com/office/officeart/2005/8/layout/venn1"/>
    <dgm:cxn modelId="{C4049DC4-D5C6-49E0-8E10-196C84B7CF78}" type="presParOf" srcId="{C98A46FB-6B11-4D1E-91E5-2A5A2DD4BCEA}" destId="{BEDEF512-0953-4F10-9769-EC568033C6C2}" srcOrd="7" destOrd="0" presId="urn:microsoft.com/office/officeart/2005/8/layout/venn1"/>
    <dgm:cxn modelId="{C4944428-A92E-459D-9568-0969F15CE661}" type="presParOf" srcId="{C98A46FB-6B11-4D1E-91E5-2A5A2DD4BCEA}" destId="{D95B70ED-4E46-4B4D-892A-6C433A6F9036}" srcOrd="8" destOrd="0" presId="urn:microsoft.com/office/officeart/2005/8/layout/venn1"/>
    <dgm:cxn modelId="{7654D9C2-310A-4D6B-B3F0-6E99F5B0D80F}" type="presParOf" srcId="{C98A46FB-6B11-4D1E-91E5-2A5A2DD4BCEA}" destId="{F7DB6F01-1316-45E5-BC8F-3E03DD4F3BA7}" srcOrd="9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DD5D25F5-6CB3-4A42-9DE5-E10599531815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</dgm:pt>
    <dgm:pt modelId="{10B580AC-2248-470C-9544-D9788CDC8940}">
      <dgm:prSet phldrT="[Текст]"/>
      <dgm:spPr/>
      <dgm:t>
        <a:bodyPr/>
        <a:lstStyle/>
        <a:p>
          <a:r>
            <a:rPr lang="ru-RU" dirty="0" smtClean="0"/>
            <a:t>Социальные науки</a:t>
          </a:r>
          <a:endParaRPr lang="ru-RU" dirty="0"/>
        </a:p>
      </dgm:t>
    </dgm:pt>
    <dgm:pt modelId="{1CEF8CD1-F6F9-48DE-845D-26C6F1C02289}" type="parTrans" cxnId="{40962263-5EF5-41C2-A884-5FF1A8AD8DF6}">
      <dgm:prSet/>
      <dgm:spPr/>
      <dgm:t>
        <a:bodyPr/>
        <a:lstStyle/>
        <a:p>
          <a:endParaRPr lang="ru-RU"/>
        </a:p>
      </dgm:t>
    </dgm:pt>
    <dgm:pt modelId="{CC6CB600-A12C-494B-9B28-CD743434BDD7}" type="sibTrans" cxnId="{40962263-5EF5-41C2-A884-5FF1A8AD8DF6}">
      <dgm:prSet/>
      <dgm:spPr/>
      <dgm:t>
        <a:bodyPr/>
        <a:lstStyle/>
        <a:p>
          <a:endParaRPr lang="ru-RU"/>
        </a:p>
      </dgm:t>
    </dgm:pt>
    <dgm:pt modelId="{FBF3DA42-1196-4B38-ACFD-AB469BC41522}">
      <dgm:prSet phldrT="[Текст]"/>
      <dgm:spPr>
        <a:solidFill>
          <a:schemeClr val="accent5">
            <a:lumMod val="20000"/>
            <a:lumOff val="80000"/>
            <a:alpha val="5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dirty="0" smtClean="0"/>
            <a:t>Гуманитарные науки</a:t>
          </a:r>
          <a:endParaRPr lang="ru-RU" dirty="0"/>
        </a:p>
      </dgm:t>
    </dgm:pt>
    <dgm:pt modelId="{10171232-1B21-4556-B835-68BC32E485C8}" type="parTrans" cxnId="{ABCFB0DC-A7EB-457F-BBCD-AF78564639B7}">
      <dgm:prSet/>
      <dgm:spPr/>
      <dgm:t>
        <a:bodyPr/>
        <a:lstStyle/>
        <a:p>
          <a:endParaRPr lang="ru-RU"/>
        </a:p>
      </dgm:t>
    </dgm:pt>
    <dgm:pt modelId="{ED9F6A83-E089-4CE2-9F03-DBFBAF3B27F0}" type="sibTrans" cxnId="{ABCFB0DC-A7EB-457F-BBCD-AF78564639B7}">
      <dgm:prSet/>
      <dgm:spPr/>
      <dgm:t>
        <a:bodyPr/>
        <a:lstStyle/>
        <a:p>
          <a:endParaRPr lang="ru-RU"/>
        </a:p>
      </dgm:t>
    </dgm:pt>
    <dgm:pt modelId="{2EA22BDB-A996-4B0F-AE3A-AEE6B8FE37F9}" type="pres">
      <dgm:prSet presAssocID="{DD5D25F5-6CB3-4A42-9DE5-E10599531815}" presName="compositeShape" presStyleCnt="0">
        <dgm:presLayoutVars>
          <dgm:chMax val="7"/>
          <dgm:dir/>
          <dgm:resizeHandles val="exact"/>
        </dgm:presLayoutVars>
      </dgm:prSet>
      <dgm:spPr/>
    </dgm:pt>
    <dgm:pt modelId="{C57471EB-9F4C-4543-B2A5-3C177C487BAF}" type="pres">
      <dgm:prSet presAssocID="{10B580AC-2248-470C-9544-D9788CDC8940}" presName="circ1" presStyleLbl="vennNode1" presStyleIdx="0" presStyleCnt="2"/>
      <dgm:spPr/>
      <dgm:t>
        <a:bodyPr/>
        <a:lstStyle/>
        <a:p>
          <a:endParaRPr lang="ru-RU"/>
        </a:p>
      </dgm:t>
    </dgm:pt>
    <dgm:pt modelId="{5CF021AF-0D21-4071-9D8C-6507D95E6DF4}" type="pres">
      <dgm:prSet presAssocID="{10B580AC-2248-470C-9544-D9788CDC8940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51E79D-9924-418B-ADAC-64FFEA3EF761}" type="pres">
      <dgm:prSet presAssocID="{FBF3DA42-1196-4B38-ACFD-AB469BC41522}" presName="circ2" presStyleLbl="vennNode1" presStyleIdx="1" presStyleCnt="2"/>
      <dgm:spPr/>
      <dgm:t>
        <a:bodyPr/>
        <a:lstStyle/>
        <a:p>
          <a:endParaRPr lang="ru-RU"/>
        </a:p>
      </dgm:t>
    </dgm:pt>
    <dgm:pt modelId="{79EE020A-5583-415E-BD04-76EDCA322136}" type="pres">
      <dgm:prSet presAssocID="{FBF3DA42-1196-4B38-ACFD-AB469BC41522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0962263-5EF5-41C2-A884-5FF1A8AD8DF6}" srcId="{DD5D25F5-6CB3-4A42-9DE5-E10599531815}" destId="{10B580AC-2248-470C-9544-D9788CDC8940}" srcOrd="0" destOrd="0" parTransId="{1CEF8CD1-F6F9-48DE-845D-26C6F1C02289}" sibTransId="{CC6CB600-A12C-494B-9B28-CD743434BDD7}"/>
    <dgm:cxn modelId="{8C69C867-6967-4C0C-AA6A-89AF88A74AD5}" type="presOf" srcId="{10B580AC-2248-470C-9544-D9788CDC8940}" destId="{5CF021AF-0D21-4071-9D8C-6507D95E6DF4}" srcOrd="1" destOrd="0" presId="urn:microsoft.com/office/officeart/2005/8/layout/venn1"/>
    <dgm:cxn modelId="{4BFFFC3F-FFB4-4A5C-AC0C-393388E7C999}" type="presOf" srcId="{FBF3DA42-1196-4B38-ACFD-AB469BC41522}" destId="{7551E79D-9924-418B-ADAC-64FFEA3EF761}" srcOrd="0" destOrd="0" presId="urn:microsoft.com/office/officeart/2005/8/layout/venn1"/>
    <dgm:cxn modelId="{0FECFD5D-296C-4AFE-AE5E-9BA16EB174A0}" type="presOf" srcId="{10B580AC-2248-470C-9544-D9788CDC8940}" destId="{C57471EB-9F4C-4543-B2A5-3C177C487BAF}" srcOrd="0" destOrd="0" presId="urn:microsoft.com/office/officeart/2005/8/layout/venn1"/>
    <dgm:cxn modelId="{ABCFB0DC-A7EB-457F-BBCD-AF78564639B7}" srcId="{DD5D25F5-6CB3-4A42-9DE5-E10599531815}" destId="{FBF3DA42-1196-4B38-ACFD-AB469BC41522}" srcOrd="1" destOrd="0" parTransId="{10171232-1B21-4556-B835-68BC32E485C8}" sibTransId="{ED9F6A83-E089-4CE2-9F03-DBFBAF3B27F0}"/>
    <dgm:cxn modelId="{0298F76E-C637-4289-B609-DC9FA3B2B110}" type="presOf" srcId="{DD5D25F5-6CB3-4A42-9DE5-E10599531815}" destId="{2EA22BDB-A996-4B0F-AE3A-AEE6B8FE37F9}" srcOrd="0" destOrd="0" presId="urn:microsoft.com/office/officeart/2005/8/layout/venn1"/>
    <dgm:cxn modelId="{EBB56850-0C71-42F4-A9F0-9D8A1BE5A5CB}" type="presOf" srcId="{FBF3DA42-1196-4B38-ACFD-AB469BC41522}" destId="{79EE020A-5583-415E-BD04-76EDCA322136}" srcOrd="1" destOrd="0" presId="urn:microsoft.com/office/officeart/2005/8/layout/venn1"/>
    <dgm:cxn modelId="{5936A565-255E-41DD-BC88-CA86E6555A7E}" type="presParOf" srcId="{2EA22BDB-A996-4B0F-AE3A-AEE6B8FE37F9}" destId="{C57471EB-9F4C-4543-B2A5-3C177C487BAF}" srcOrd="0" destOrd="0" presId="urn:microsoft.com/office/officeart/2005/8/layout/venn1"/>
    <dgm:cxn modelId="{12CE4AF8-0A7D-46E1-BB8A-B8DA2B4D4524}" type="presParOf" srcId="{2EA22BDB-A996-4B0F-AE3A-AEE6B8FE37F9}" destId="{5CF021AF-0D21-4071-9D8C-6507D95E6DF4}" srcOrd="1" destOrd="0" presId="urn:microsoft.com/office/officeart/2005/8/layout/venn1"/>
    <dgm:cxn modelId="{D8C06666-F788-44C0-A1A3-9DE52A5B0C09}" type="presParOf" srcId="{2EA22BDB-A996-4B0F-AE3A-AEE6B8FE37F9}" destId="{7551E79D-9924-418B-ADAC-64FFEA3EF761}" srcOrd="2" destOrd="0" presId="urn:microsoft.com/office/officeart/2005/8/layout/venn1"/>
    <dgm:cxn modelId="{E827A4C5-EEDB-435B-BC3A-ED1E9EB5E481}" type="presParOf" srcId="{2EA22BDB-A996-4B0F-AE3A-AEE6B8FE37F9}" destId="{79EE020A-5583-415E-BD04-76EDCA322136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A6094A-0910-401E-8FCE-638A2236DF12}">
      <dsp:nvSpPr>
        <dsp:cNvPr id="0" name=""/>
        <dsp:cNvSpPr/>
      </dsp:nvSpPr>
      <dsp:spPr>
        <a:xfrm>
          <a:off x="0" y="0"/>
          <a:ext cx="8504238" cy="2057400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291C537-0FAC-4B48-90AF-625C9DA01C2E}">
      <dsp:nvSpPr>
        <dsp:cNvPr id="0" name=""/>
        <dsp:cNvSpPr/>
      </dsp:nvSpPr>
      <dsp:spPr>
        <a:xfrm>
          <a:off x="257469" y="44437"/>
          <a:ext cx="1857976" cy="196852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23E478-4E55-47E4-B6CA-D6E67419C6DC}">
      <dsp:nvSpPr>
        <dsp:cNvPr id="0" name=""/>
        <dsp:cNvSpPr/>
      </dsp:nvSpPr>
      <dsp:spPr>
        <a:xfrm rot="10800000">
          <a:off x="257469" y="2057399"/>
          <a:ext cx="1857976" cy="2514600"/>
        </a:xfrm>
        <a:prstGeom prst="round2SameRect">
          <a:avLst>
            <a:gd name="adj1" fmla="val 10500"/>
            <a:gd name="adj2" fmla="val 0"/>
          </a:avLst>
        </a:prstGeom>
        <a:solidFill>
          <a:schemeClr val="bg1"/>
        </a:solidFill>
        <a:ln w="11429" cap="flat" cmpd="sng" algn="ctr">
          <a:solidFill>
            <a:schemeClr val="accent1"/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t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solidFill>
                <a:schemeClr val="tx1"/>
              </a:solidFill>
            </a:rPr>
            <a:t>Наука</a:t>
          </a:r>
          <a:endParaRPr lang="ru-RU" sz="2100" kern="1200" dirty="0">
            <a:solidFill>
              <a:schemeClr val="tx1"/>
            </a:solidFill>
          </a:endParaRPr>
        </a:p>
      </dsp:txBody>
      <dsp:txXfrm rot="10800000">
        <a:off x="314608" y="2057399"/>
        <a:ext cx="1743698" cy="2457461"/>
      </dsp:txXfrm>
    </dsp:sp>
    <dsp:sp modelId="{86220F72-1061-412F-BACB-2F6E6012AE94}">
      <dsp:nvSpPr>
        <dsp:cNvPr id="0" name=""/>
        <dsp:cNvSpPr/>
      </dsp:nvSpPr>
      <dsp:spPr>
        <a:xfrm>
          <a:off x="2341552" y="44437"/>
          <a:ext cx="1777359" cy="196852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FCCE4F9-902A-4479-A406-64A75FE888FE}">
      <dsp:nvSpPr>
        <dsp:cNvPr id="0" name=""/>
        <dsp:cNvSpPr/>
      </dsp:nvSpPr>
      <dsp:spPr>
        <a:xfrm rot="10800000">
          <a:off x="2301243" y="2057399"/>
          <a:ext cx="1857976" cy="2514600"/>
        </a:xfrm>
        <a:prstGeom prst="round2SameRect">
          <a:avLst>
            <a:gd name="adj1" fmla="val 10500"/>
            <a:gd name="adj2" fmla="val 0"/>
          </a:avLst>
        </a:prstGeom>
        <a:solidFill>
          <a:schemeClr val="bg1"/>
        </a:solidFill>
        <a:ln w="11429" cap="flat" cmpd="sng" algn="ctr">
          <a:solidFill>
            <a:schemeClr val="accent1"/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t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solidFill>
                <a:schemeClr val="tx1"/>
              </a:solidFill>
            </a:rPr>
            <a:t>Философия</a:t>
          </a:r>
          <a:endParaRPr lang="ru-RU" sz="2100" kern="1200" dirty="0">
            <a:solidFill>
              <a:schemeClr val="tx1"/>
            </a:solidFill>
          </a:endParaRPr>
        </a:p>
      </dsp:txBody>
      <dsp:txXfrm rot="10800000">
        <a:off x="2358382" y="2057399"/>
        <a:ext cx="1743698" cy="2457461"/>
      </dsp:txXfrm>
    </dsp:sp>
    <dsp:sp modelId="{5164EDDB-E6EB-48D8-8E3F-E2172ADA062E}">
      <dsp:nvSpPr>
        <dsp:cNvPr id="0" name=""/>
        <dsp:cNvSpPr/>
      </dsp:nvSpPr>
      <dsp:spPr>
        <a:xfrm>
          <a:off x="4420247" y="44437"/>
          <a:ext cx="1707517" cy="196852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DCBE05A-7CF1-44DE-918D-27E0CF7CE168}">
      <dsp:nvSpPr>
        <dsp:cNvPr id="0" name=""/>
        <dsp:cNvSpPr/>
      </dsp:nvSpPr>
      <dsp:spPr>
        <a:xfrm rot="10800000">
          <a:off x="4345017" y="2057399"/>
          <a:ext cx="1857976" cy="2514600"/>
        </a:xfrm>
        <a:prstGeom prst="round2SameRect">
          <a:avLst>
            <a:gd name="adj1" fmla="val 10500"/>
            <a:gd name="adj2" fmla="val 0"/>
          </a:avLst>
        </a:prstGeom>
        <a:solidFill>
          <a:schemeClr val="bg1"/>
        </a:solidFill>
        <a:ln w="11429" cap="flat" cmpd="sng" algn="ctr">
          <a:solidFill>
            <a:schemeClr val="accent1"/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t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solidFill>
                <a:schemeClr val="tx1"/>
              </a:solidFill>
            </a:rPr>
            <a:t>Религия</a:t>
          </a:r>
          <a:endParaRPr lang="ru-RU" sz="2100" kern="1200" dirty="0">
            <a:solidFill>
              <a:schemeClr val="tx1"/>
            </a:solidFill>
          </a:endParaRPr>
        </a:p>
      </dsp:txBody>
      <dsp:txXfrm rot="10800000">
        <a:off x="4402156" y="2057399"/>
        <a:ext cx="1743698" cy="2457461"/>
      </dsp:txXfrm>
    </dsp:sp>
    <dsp:sp modelId="{BD9A7B3D-4489-4DCA-911B-D04C718D7F0E}">
      <dsp:nvSpPr>
        <dsp:cNvPr id="0" name=""/>
        <dsp:cNvSpPr/>
      </dsp:nvSpPr>
      <dsp:spPr>
        <a:xfrm>
          <a:off x="6507535" y="44437"/>
          <a:ext cx="1620490" cy="196852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F5BFDA8-1265-4371-B296-7B3D6B0CE1F6}">
      <dsp:nvSpPr>
        <dsp:cNvPr id="0" name=""/>
        <dsp:cNvSpPr/>
      </dsp:nvSpPr>
      <dsp:spPr>
        <a:xfrm rot="10800000">
          <a:off x="6388792" y="2057399"/>
          <a:ext cx="1857976" cy="2514600"/>
        </a:xfrm>
        <a:prstGeom prst="round2SameRect">
          <a:avLst>
            <a:gd name="adj1" fmla="val 10500"/>
            <a:gd name="adj2" fmla="val 0"/>
          </a:avLst>
        </a:prstGeom>
        <a:solidFill>
          <a:schemeClr val="bg1"/>
        </a:solidFill>
        <a:ln w="11429" cap="flat" cmpd="sng" algn="ctr">
          <a:solidFill>
            <a:schemeClr val="accent1"/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t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solidFill>
                <a:schemeClr val="tx1"/>
              </a:solidFill>
            </a:rPr>
            <a:t>Искусство</a:t>
          </a:r>
          <a:endParaRPr lang="ru-RU" sz="2100" kern="1200" dirty="0">
            <a:solidFill>
              <a:schemeClr val="tx1"/>
            </a:solidFill>
          </a:endParaRPr>
        </a:p>
      </dsp:txBody>
      <dsp:txXfrm rot="10800000">
        <a:off x="6445931" y="2057399"/>
        <a:ext cx="1743698" cy="2457461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55FD49-AB5F-4BB4-9E7A-7369B6FC2A67}">
      <dsp:nvSpPr>
        <dsp:cNvPr id="0" name=""/>
        <dsp:cNvSpPr/>
      </dsp:nvSpPr>
      <dsp:spPr>
        <a:xfrm>
          <a:off x="3135439" y="2337775"/>
          <a:ext cx="2233359" cy="2233359"/>
        </a:xfrm>
        <a:prstGeom prst="ellipse">
          <a:avLst/>
        </a:prstGeom>
        <a:solidFill>
          <a:schemeClr val="bg1"/>
        </a:solidFill>
        <a:ln w="11429" cap="flat" cmpd="sng" algn="ctr">
          <a:solidFill>
            <a:schemeClr val="accent1"/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Целостное знание </a:t>
          </a:r>
          <a:br>
            <a:rPr lang="ru-RU" sz="2400" kern="1200" dirty="0" smtClean="0">
              <a:solidFill>
                <a:schemeClr val="tx1"/>
              </a:solidFill>
            </a:rPr>
          </a:br>
          <a:r>
            <a:rPr lang="ru-RU" sz="2400" kern="1200" dirty="0" smtClean="0">
              <a:solidFill>
                <a:schemeClr val="tx1"/>
              </a:solidFill>
            </a:rPr>
            <a:t>о мире </a:t>
          </a:r>
          <a:br>
            <a:rPr lang="ru-RU" sz="2400" kern="1200" dirty="0" smtClean="0">
              <a:solidFill>
                <a:schemeClr val="tx1"/>
              </a:solidFill>
            </a:rPr>
          </a:br>
          <a:r>
            <a:rPr lang="ru-RU" sz="2400" kern="1200" dirty="0" smtClean="0">
              <a:solidFill>
                <a:schemeClr val="tx1"/>
              </a:solidFill>
            </a:rPr>
            <a:t>и человеке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3462507" y="2664843"/>
        <a:ext cx="1579223" cy="1579223"/>
      </dsp:txXfrm>
    </dsp:sp>
    <dsp:sp modelId="{B56192CF-7081-4A54-A751-BB41EB1456FF}">
      <dsp:nvSpPr>
        <dsp:cNvPr id="0" name=""/>
        <dsp:cNvSpPr/>
      </dsp:nvSpPr>
      <dsp:spPr>
        <a:xfrm rot="11700000">
          <a:off x="1447556" y="2607233"/>
          <a:ext cx="1660859" cy="636507"/>
        </a:xfrm>
        <a:prstGeom prst="leftArrow">
          <a:avLst>
            <a:gd name="adj1" fmla="val 60000"/>
            <a:gd name="adj2" fmla="val 50000"/>
          </a:avLst>
        </a:prstGeom>
        <a:solidFill>
          <a:schemeClr val="accent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889C4B-6779-461B-B879-566C83C1CDB0}">
      <dsp:nvSpPr>
        <dsp:cNvPr id="0" name=""/>
        <dsp:cNvSpPr/>
      </dsp:nvSpPr>
      <dsp:spPr>
        <a:xfrm>
          <a:off x="415006" y="1861879"/>
          <a:ext cx="2121691" cy="1697352"/>
        </a:xfrm>
        <a:prstGeom prst="roundRect">
          <a:avLst>
            <a:gd name="adj" fmla="val 10000"/>
          </a:avLst>
        </a:prstGeom>
        <a:solidFill>
          <a:schemeClr val="bg1"/>
        </a:solidFill>
        <a:ln w="11429" cap="flat" cmpd="sng" algn="ctr">
          <a:solidFill>
            <a:schemeClr val="accent1"/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435" tIns="51435" rIns="51435" bIns="5143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>
              <a:solidFill>
                <a:schemeClr val="tx1"/>
              </a:solidFill>
            </a:rPr>
            <a:t>наука</a:t>
          </a:r>
          <a:endParaRPr lang="ru-RU" sz="2700" kern="1200" dirty="0">
            <a:solidFill>
              <a:schemeClr val="tx1"/>
            </a:solidFill>
          </a:endParaRPr>
        </a:p>
      </dsp:txBody>
      <dsp:txXfrm>
        <a:off x="464720" y="1911593"/>
        <a:ext cx="2022263" cy="1597924"/>
      </dsp:txXfrm>
    </dsp:sp>
    <dsp:sp modelId="{1DF5A8DF-78BB-41B2-A868-7423937E6170}">
      <dsp:nvSpPr>
        <dsp:cNvPr id="0" name=""/>
        <dsp:cNvSpPr/>
      </dsp:nvSpPr>
      <dsp:spPr>
        <a:xfrm rot="14700000">
          <a:off x="2557953" y="1283913"/>
          <a:ext cx="1660859" cy="636507"/>
        </a:xfrm>
        <a:prstGeom prst="leftArrow">
          <a:avLst>
            <a:gd name="adj1" fmla="val 60000"/>
            <a:gd name="adj2" fmla="val 50000"/>
          </a:avLst>
        </a:prstGeom>
        <a:solidFill>
          <a:schemeClr val="accent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5650B5F-AEF8-4216-A37E-D02F38608531}">
      <dsp:nvSpPr>
        <dsp:cNvPr id="0" name=""/>
        <dsp:cNvSpPr/>
      </dsp:nvSpPr>
      <dsp:spPr>
        <a:xfrm>
          <a:off x="1976582" y="865"/>
          <a:ext cx="2121691" cy="1697352"/>
        </a:xfrm>
        <a:prstGeom prst="roundRect">
          <a:avLst>
            <a:gd name="adj" fmla="val 10000"/>
          </a:avLst>
        </a:prstGeom>
        <a:solidFill>
          <a:schemeClr val="bg1"/>
        </a:solidFill>
        <a:ln w="11429" cap="flat" cmpd="sng" algn="ctr">
          <a:solidFill>
            <a:schemeClr val="accent1"/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435" tIns="51435" rIns="51435" bIns="5143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>
              <a:solidFill>
                <a:schemeClr val="tx1"/>
              </a:solidFill>
            </a:rPr>
            <a:t>философия</a:t>
          </a:r>
          <a:endParaRPr lang="ru-RU" sz="2700" kern="1200" dirty="0">
            <a:solidFill>
              <a:schemeClr val="tx1"/>
            </a:solidFill>
          </a:endParaRPr>
        </a:p>
      </dsp:txBody>
      <dsp:txXfrm>
        <a:off x="2026296" y="50579"/>
        <a:ext cx="2022263" cy="1597924"/>
      </dsp:txXfrm>
    </dsp:sp>
    <dsp:sp modelId="{058C2C9D-C021-45FB-AA9A-4233B1FAAD11}">
      <dsp:nvSpPr>
        <dsp:cNvPr id="0" name=""/>
        <dsp:cNvSpPr/>
      </dsp:nvSpPr>
      <dsp:spPr>
        <a:xfrm rot="17700000">
          <a:off x="4285425" y="1283913"/>
          <a:ext cx="1660859" cy="636507"/>
        </a:xfrm>
        <a:prstGeom prst="leftArrow">
          <a:avLst>
            <a:gd name="adj1" fmla="val 60000"/>
            <a:gd name="adj2" fmla="val 50000"/>
          </a:avLst>
        </a:prstGeom>
        <a:solidFill>
          <a:schemeClr val="accent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6D0B963-3A12-4F75-88A4-B3352D91A170}">
      <dsp:nvSpPr>
        <dsp:cNvPr id="0" name=""/>
        <dsp:cNvSpPr/>
      </dsp:nvSpPr>
      <dsp:spPr>
        <a:xfrm>
          <a:off x="4405964" y="865"/>
          <a:ext cx="2121691" cy="1697352"/>
        </a:xfrm>
        <a:prstGeom prst="roundRect">
          <a:avLst>
            <a:gd name="adj" fmla="val 10000"/>
          </a:avLst>
        </a:prstGeom>
        <a:solidFill>
          <a:schemeClr val="bg1"/>
        </a:solidFill>
        <a:ln w="11429" cap="flat" cmpd="sng" algn="ctr">
          <a:solidFill>
            <a:schemeClr val="accent1"/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435" tIns="51435" rIns="51435" bIns="5143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>
              <a:solidFill>
                <a:schemeClr val="tx1"/>
              </a:solidFill>
            </a:rPr>
            <a:t>религия</a:t>
          </a:r>
          <a:endParaRPr lang="ru-RU" sz="2700" kern="1200" dirty="0">
            <a:solidFill>
              <a:schemeClr val="tx1"/>
            </a:solidFill>
          </a:endParaRPr>
        </a:p>
      </dsp:txBody>
      <dsp:txXfrm>
        <a:off x="4455678" y="50579"/>
        <a:ext cx="2022263" cy="1597924"/>
      </dsp:txXfrm>
    </dsp:sp>
    <dsp:sp modelId="{3A2A8E4B-009E-4140-AA0A-C6AB4B9A4761}">
      <dsp:nvSpPr>
        <dsp:cNvPr id="0" name=""/>
        <dsp:cNvSpPr/>
      </dsp:nvSpPr>
      <dsp:spPr>
        <a:xfrm rot="20700000">
          <a:off x="5395822" y="2607233"/>
          <a:ext cx="1660859" cy="636507"/>
        </a:xfrm>
        <a:prstGeom prst="leftArrow">
          <a:avLst>
            <a:gd name="adj1" fmla="val 60000"/>
            <a:gd name="adj2" fmla="val 50000"/>
          </a:avLst>
        </a:prstGeom>
        <a:solidFill>
          <a:schemeClr val="accent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8DAF00-DE3A-4083-8C2E-41A401D93E5C}">
      <dsp:nvSpPr>
        <dsp:cNvPr id="0" name=""/>
        <dsp:cNvSpPr/>
      </dsp:nvSpPr>
      <dsp:spPr>
        <a:xfrm>
          <a:off x="5967540" y="1861879"/>
          <a:ext cx="2121691" cy="1697352"/>
        </a:xfrm>
        <a:prstGeom prst="roundRect">
          <a:avLst>
            <a:gd name="adj" fmla="val 10000"/>
          </a:avLst>
        </a:prstGeom>
        <a:solidFill>
          <a:schemeClr val="bg1"/>
        </a:solidFill>
        <a:ln w="11429" cap="flat" cmpd="sng" algn="ctr">
          <a:solidFill>
            <a:schemeClr val="accent1"/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435" tIns="51435" rIns="51435" bIns="5143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>
              <a:solidFill>
                <a:schemeClr val="tx1"/>
              </a:solidFill>
            </a:rPr>
            <a:t>искусство</a:t>
          </a:r>
          <a:endParaRPr lang="ru-RU" sz="2700" kern="1200" dirty="0">
            <a:solidFill>
              <a:schemeClr val="tx1"/>
            </a:solidFill>
          </a:endParaRPr>
        </a:p>
      </dsp:txBody>
      <dsp:txXfrm>
        <a:off x="6017254" y="1911593"/>
        <a:ext cx="2022263" cy="159792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4B7F39-EF66-4AE0-A911-98E3DC8A00A9}">
      <dsp:nvSpPr>
        <dsp:cNvPr id="0" name=""/>
        <dsp:cNvSpPr/>
      </dsp:nvSpPr>
      <dsp:spPr>
        <a:xfrm rot="5400000">
          <a:off x="5193522" y="-1982424"/>
          <a:ext cx="1178718" cy="5442712"/>
        </a:xfrm>
        <a:prstGeom prst="round2SameRect">
          <a:avLst/>
        </a:prstGeom>
        <a:solidFill>
          <a:schemeClr val="bg1">
            <a:alpha val="90000"/>
          </a:schemeClr>
        </a:solidFill>
        <a:ln w="11429" cap="flat" cmpd="sng" algn="ctr">
          <a:solidFill>
            <a:schemeClr val="accent1">
              <a:alpha val="9000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210" tIns="78105" rIns="156210" bIns="78105" numCol="1" spcCol="1270" anchor="ctr" anchorCtr="0">
          <a:noAutofit/>
        </a:bodyPr>
        <a:lstStyle/>
        <a:p>
          <a:pPr marL="285750" lvl="1" indent="-285750" algn="l" defTabSz="1822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4100" kern="1200" dirty="0" smtClean="0"/>
            <a:t>Научное знание</a:t>
          </a:r>
          <a:endParaRPr lang="ru-RU" sz="4100" kern="1200" dirty="0"/>
        </a:p>
      </dsp:txBody>
      <dsp:txXfrm rot="-5400000">
        <a:off x="3061525" y="207113"/>
        <a:ext cx="5385172" cy="1063638"/>
      </dsp:txXfrm>
    </dsp:sp>
    <dsp:sp modelId="{7F63F24A-A9B2-4624-A728-2494776F413C}">
      <dsp:nvSpPr>
        <dsp:cNvPr id="0" name=""/>
        <dsp:cNvSpPr/>
      </dsp:nvSpPr>
      <dsp:spPr>
        <a:xfrm>
          <a:off x="0" y="2232"/>
          <a:ext cx="3061525" cy="147339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Наука</a:t>
          </a:r>
          <a:endParaRPr lang="ru-RU" sz="3000" kern="1200" dirty="0"/>
        </a:p>
      </dsp:txBody>
      <dsp:txXfrm>
        <a:off x="71925" y="74157"/>
        <a:ext cx="2917675" cy="1329548"/>
      </dsp:txXfrm>
    </dsp:sp>
    <dsp:sp modelId="{C8FFB73D-CD0C-4569-ADA7-0E618725BA55}">
      <dsp:nvSpPr>
        <dsp:cNvPr id="0" name=""/>
        <dsp:cNvSpPr/>
      </dsp:nvSpPr>
      <dsp:spPr>
        <a:xfrm rot="5400000">
          <a:off x="5193522" y="-435356"/>
          <a:ext cx="1178718" cy="5442712"/>
        </a:xfrm>
        <a:prstGeom prst="round2SameRect">
          <a:avLst/>
        </a:prstGeom>
        <a:solidFill>
          <a:schemeClr val="bg1">
            <a:alpha val="90000"/>
          </a:schemeClr>
        </a:solidFill>
        <a:ln w="11429" cap="flat" cmpd="sng" algn="ctr">
          <a:solidFill>
            <a:schemeClr val="accent1">
              <a:alpha val="9000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210" tIns="78105" rIns="156210" bIns="78105" numCol="1" spcCol="1270" anchor="ctr" anchorCtr="0">
          <a:noAutofit/>
        </a:bodyPr>
        <a:lstStyle/>
        <a:p>
          <a:pPr marL="285750" lvl="1" indent="-285750" algn="l" defTabSz="1822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4100" kern="1200" dirty="0" err="1" smtClean="0"/>
            <a:t>Вненаучное</a:t>
          </a:r>
          <a:r>
            <a:rPr lang="ru-RU" sz="4100" kern="1200" dirty="0" smtClean="0"/>
            <a:t> знание</a:t>
          </a:r>
          <a:endParaRPr lang="ru-RU" sz="4100" kern="1200" dirty="0"/>
        </a:p>
      </dsp:txBody>
      <dsp:txXfrm rot="-5400000">
        <a:off x="3061525" y="1754181"/>
        <a:ext cx="5385172" cy="1063638"/>
      </dsp:txXfrm>
    </dsp:sp>
    <dsp:sp modelId="{FA524B58-B08F-4846-8E94-ECCA191E9718}">
      <dsp:nvSpPr>
        <dsp:cNvPr id="0" name=""/>
        <dsp:cNvSpPr/>
      </dsp:nvSpPr>
      <dsp:spPr>
        <a:xfrm>
          <a:off x="0" y="1549300"/>
          <a:ext cx="3061525" cy="147339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Философия, религия, искусство</a:t>
          </a:r>
          <a:endParaRPr lang="ru-RU" sz="3000" kern="1200" dirty="0"/>
        </a:p>
      </dsp:txBody>
      <dsp:txXfrm>
        <a:off x="71925" y="1621225"/>
        <a:ext cx="2917675" cy="1329548"/>
      </dsp:txXfrm>
    </dsp:sp>
    <dsp:sp modelId="{54BFE103-C13F-45DF-9AB9-3D12435468D5}">
      <dsp:nvSpPr>
        <dsp:cNvPr id="0" name=""/>
        <dsp:cNvSpPr/>
      </dsp:nvSpPr>
      <dsp:spPr>
        <a:xfrm rot="5400000">
          <a:off x="5193522" y="1111712"/>
          <a:ext cx="1178718" cy="5442712"/>
        </a:xfrm>
        <a:prstGeom prst="round2SameRect">
          <a:avLst/>
        </a:prstGeom>
        <a:solidFill>
          <a:schemeClr val="bg1">
            <a:alpha val="90000"/>
          </a:schemeClr>
        </a:solidFill>
        <a:ln w="11429" cap="flat" cmpd="sng" algn="ctr">
          <a:solidFill>
            <a:schemeClr val="accent1">
              <a:alpha val="9000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210" tIns="78105" rIns="156210" bIns="78105" numCol="1" spcCol="1270" anchor="ctr" anchorCtr="0">
          <a:noAutofit/>
        </a:bodyPr>
        <a:lstStyle/>
        <a:p>
          <a:pPr marL="285750" lvl="1" indent="-285750" algn="l" defTabSz="1822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4100" kern="1200" dirty="0" smtClean="0"/>
            <a:t>Обыденное знание</a:t>
          </a:r>
          <a:endParaRPr lang="ru-RU" sz="4100" kern="1200" dirty="0"/>
        </a:p>
      </dsp:txBody>
      <dsp:txXfrm rot="-5400000">
        <a:off x="3061525" y="3301249"/>
        <a:ext cx="5385172" cy="1063638"/>
      </dsp:txXfrm>
    </dsp:sp>
    <dsp:sp modelId="{27C5D11F-544F-4470-BAF3-7E679B5526D0}">
      <dsp:nvSpPr>
        <dsp:cNvPr id="0" name=""/>
        <dsp:cNvSpPr/>
      </dsp:nvSpPr>
      <dsp:spPr>
        <a:xfrm>
          <a:off x="0" y="3096369"/>
          <a:ext cx="3061525" cy="147339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Повседневная жизнь</a:t>
          </a:r>
          <a:endParaRPr lang="ru-RU" sz="3000" kern="1200" dirty="0"/>
        </a:p>
      </dsp:txBody>
      <dsp:txXfrm>
        <a:off x="71925" y="3168294"/>
        <a:ext cx="2917675" cy="132954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F97DF2-6C54-486E-8911-E6FCADDC1DF1}">
      <dsp:nvSpPr>
        <dsp:cNvPr id="0" name=""/>
        <dsp:cNvSpPr/>
      </dsp:nvSpPr>
      <dsp:spPr>
        <a:xfrm rot="16200000">
          <a:off x="-1218686" y="1219776"/>
          <a:ext cx="5273693" cy="2834139"/>
        </a:xfrm>
        <a:prstGeom prst="flowChartManualOperation">
          <a:avLst/>
        </a:prstGeom>
        <a:solidFill>
          <a:schemeClr val="bg2">
            <a:lumMod val="60000"/>
            <a:lumOff val="4000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0" tIns="0" rIns="148394" bIns="0" numCol="1" spcCol="1270" anchor="t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solidFill>
                <a:schemeClr val="tx1"/>
              </a:solidFill>
            </a:rPr>
            <a:t>Научное</a:t>
          </a:r>
          <a:endParaRPr lang="ru-RU" sz="2300" kern="1200" dirty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chemeClr val="tx1"/>
              </a:solidFill>
            </a:rPr>
            <a:t>Объективность</a:t>
          </a:r>
          <a:endParaRPr lang="ru-RU" sz="1800" kern="1200" dirty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chemeClr val="tx1"/>
              </a:solidFill>
            </a:rPr>
            <a:t>Модельный характер</a:t>
          </a:r>
          <a:endParaRPr lang="ru-RU" sz="1800" kern="1200" dirty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chemeClr val="tx1"/>
              </a:solidFill>
            </a:rPr>
            <a:t>Специфические методы постижения реальности</a:t>
          </a:r>
          <a:endParaRPr lang="ru-RU" sz="1800" kern="1200" dirty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chemeClr val="tx1"/>
              </a:solidFill>
            </a:rPr>
            <a:t>Фиксирует закономерности</a:t>
          </a:r>
          <a:endParaRPr lang="ru-RU" sz="1800" kern="1200" dirty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chemeClr val="tx1"/>
              </a:solidFill>
            </a:rPr>
            <a:t>Наличие специфического терминологического аппарата</a:t>
          </a:r>
          <a:endParaRPr lang="ru-RU" sz="1800" kern="1200" dirty="0">
            <a:solidFill>
              <a:schemeClr val="tx1"/>
            </a:solidFill>
          </a:endParaRPr>
        </a:p>
      </dsp:txBody>
      <dsp:txXfrm rot="5400000">
        <a:off x="1091" y="1054738"/>
        <a:ext cx="2834139" cy="3164215"/>
      </dsp:txXfrm>
    </dsp:sp>
    <dsp:sp modelId="{49D60738-3605-431E-9895-ECCE5F4B22AE}">
      <dsp:nvSpPr>
        <dsp:cNvPr id="0" name=""/>
        <dsp:cNvSpPr/>
      </dsp:nvSpPr>
      <dsp:spPr>
        <a:xfrm rot="16200000">
          <a:off x="1828012" y="1219776"/>
          <a:ext cx="5273693" cy="2834139"/>
        </a:xfrm>
        <a:prstGeom prst="flowChartManualOperation">
          <a:avLst/>
        </a:prstGeom>
        <a:solidFill>
          <a:schemeClr val="accent2">
            <a:lumMod val="20000"/>
            <a:lumOff val="8000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0" tIns="0" rIns="148394" bIns="0" numCol="1" spcCol="1270" anchor="t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err="1" smtClean="0">
              <a:solidFill>
                <a:schemeClr val="tx1"/>
              </a:solidFill>
            </a:rPr>
            <a:t>Вненаучное</a:t>
          </a:r>
          <a:endParaRPr lang="ru-RU" sz="2300" kern="1200" dirty="0" smtClean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chemeClr val="tx1"/>
              </a:solidFill>
            </a:rPr>
            <a:t>Большая роль субъективного фактора</a:t>
          </a:r>
          <a:endParaRPr lang="ru-RU" sz="1800" kern="1200" dirty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chemeClr val="tx1"/>
              </a:solidFill>
            </a:rPr>
            <a:t>Ценностный характер</a:t>
          </a:r>
          <a:endParaRPr lang="ru-RU" sz="1800" kern="1200" dirty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chemeClr val="tx1"/>
              </a:solidFill>
            </a:rPr>
            <a:t>Специфические методы постижения реальности</a:t>
          </a:r>
          <a:endParaRPr lang="ru-RU" sz="1800" kern="1200" dirty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chemeClr val="tx1"/>
              </a:solidFill>
            </a:rPr>
            <a:t>Фиксирует закономерности</a:t>
          </a:r>
          <a:endParaRPr lang="ru-RU" sz="1800" kern="1200" dirty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chemeClr val="tx1"/>
              </a:solidFill>
            </a:rPr>
            <a:t>Наличие особой терминологии</a:t>
          </a:r>
          <a:endParaRPr lang="ru-RU" sz="1800" kern="1200" dirty="0">
            <a:solidFill>
              <a:schemeClr val="tx1"/>
            </a:solidFill>
          </a:endParaRPr>
        </a:p>
      </dsp:txBody>
      <dsp:txXfrm rot="5400000">
        <a:off x="3047789" y="1054738"/>
        <a:ext cx="2834139" cy="3164215"/>
      </dsp:txXfrm>
    </dsp:sp>
    <dsp:sp modelId="{114D6579-36DB-4AA8-A577-373C47DC7E3B}">
      <dsp:nvSpPr>
        <dsp:cNvPr id="0" name=""/>
        <dsp:cNvSpPr/>
      </dsp:nvSpPr>
      <dsp:spPr>
        <a:xfrm rot="16200000">
          <a:off x="4874711" y="1219776"/>
          <a:ext cx="5273693" cy="2834139"/>
        </a:xfrm>
        <a:prstGeom prst="flowChartManualOperation">
          <a:avLst/>
        </a:prstGeom>
        <a:solidFill>
          <a:schemeClr val="accent1">
            <a:lumMod val="20000"/>
            <a:lumOff val="8000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0" tIns="0" rIns="148394" bIns="0" numCol="1" spcCol="1270" anchor="t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solidFill>
                <a:sysClr val="windowText" lastClr="000000"/>
              </a:solidFill>
            </a:rPr>
            <a:t>Обыденное </a:t>
          </a:r>
          <a:endParaRPr lang="ru-RU" sz="2300" kern="1200" dirty="0">
            <a:solidFill>
              <a:sysClr val="windowText" lastClr="000000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ysClr val="windowText" lastClr="000000"/>
              </a:solidFill>
            </a:rPr>
            <a:t>Получено </a:t>
          </a:r>
          <a:br>
            <a:rPr lang="ru-RU" sz="1800" kern="1200" dirty="0" smtClean="0">
              <a:solidFill>
                <a:sysClr val="windowText" lastClr="000000"/>
              </a:solidFill>
            </a:rPr>
          </a:br>
          <a:r>
            <a:rPr lang="ru-RU" sz="1800" kern="1200" dirty="0" smtClean="0">
              <a:solidFill>
                <a:sysClr val="windowText" lastClr="000000"/>
              </a:solidFill>
            </a:rPr>
            <a:t>на основе практической деятельности</a:t>
          </a:r>
          <a:endParaRPr lang="ru-RU" sz="1800" kern="1200" dirty="0">
            <a:solidFill>
              <a:sysClr val="windowText" lastClr="000000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ysClr val="windowText" lastClr="000000"/>
              </a:solidFill>
            </a:rPr>
            <a:t>Фиксирует внешние стороны явлений</a:t>
          </a:r>
          <a:endParaRPr lang="ru-RU" sz="1800" kern="1200" dirty="0">
            <a:solidFill>
              <a:sysClr val="windowText" lastClr="000000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ysClr val="windowText" lastClr="000000"/>
              </a:solidFill>
            </a:rPr>
            <a:t>Отсутствуют обобщения</a:t>
          </a:r>
          <a:endParaRPr lang="ru-RU" sz="1800" kern="1200" dirty="0">
            <a:solidFill>
              <a:sysClr val="windowText" lastClr="000000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ysClr val="windowText" lastClr="000000"/>
              </a:solidFill>
            </a:rPr>
            <a:t>Обыденный язык</a:t>
          </a:r>
          <a:endParaRPr lang="ru-RU" sz="1800" kern="1200" dirty="0">
            <a:solidFill>
              <a:sysClr val="windowText" lastClr="000000"/>
            </a:solidFill>
          </a:endParaRPr>
        </a:p>
      </dsp:txBody>
      <dsp:txXfrm rot="5400000">
        <a:off x="6094488" y="1054738"/>
        <a:ext cx="2834139" cy="316421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87137E-0461-4950-A4BC-13A2EB622CDF}">
      <dsp:nvSpPr>
        <dsp:cNvPr id="0" name=""/>
        <dsp:cNvSpPr/>
      </dsp:nvSpPr>
      <dsp:spPr>
        <a:xfrm rot="5400000">
          <a:off x="5342648" y="-2168775"/>
          <a:ext cx="880467" cy="5442712"/>
        </a:xfrm>
        <a:prstGeom prst="round2SameRect">
          <a:avLst/>
        </a:prstGeom>
        <a:solidFill>
          <a:schemeClr val="bg1">
            <a:alpha val="90000"/>
          </a:schemeClr>
        </a:solidFill>
        <a:ln w="11429" cap="flat" cmpd="sng" algn="ctr">
          <a:solidFill>
            <a:schemeClr val="accent1">
              <a:alpha val="9000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Получение, обобщение и систематизация знаний о природе, обществе, мышлении, научном познании</a:t>
          </a:r>
          <a:endParaRPr lang="ru-RU" sz="1800" kern="1200" dirty="0"/>
        </a:p>
      </dsp:txBody>
      <dsp:txXfrm rot="-5400000">
        <a:off x="3061526" y="155328"/>
        <a:ext cx="5399731" cy="794505"/>
      </dsp:txXfrm>
    </dsp:sp>
    <dsp:sp modelId="{E9BA832C-3BF5-48FF-B9A9-E86995924277}">
      <dsp:nvSpPr>
        <dsp:cNvPr id="0" name=""/>
        <dsp:cNvSpPr/>
      </dsp:nvSpPr>
      <dsp:spPr>
        <a:xfrm>
          <a:off x="0" y="2288"/>
          <a:ext cx="3061525" cy="110058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Познавательная</a:t>
          </a:r>
          <a:endParaRPr lang="ru-RU" sz="2100" kern="1200" dirty="0"/>
        </a:p>
      </dsp:txBody>
      <dsp:txXfrm>
        <a:off x="53726" y="56014"/>
        <a:ext cx="2954073" cy="993131"/>
      </dsp:txXfrm>
    </dsp:sp>
    <dsp:sp modelId="{CAAF3791-EC32-4BAC-AC09-A83A77E42B21}">
      <dsp:nvSpPr>
        <dsp:cNvPr id="0" name=""/>
        <dsp:cNvSpPr/>
      </dsp:nvSpPr>
      <dsp:spPr>
        <a:xfrm rot="5400000">
          <a:off x="5342648" y="-1013162"/>
          <a:ext cx="880467" cy="5442712"/>
        </a:xfrm>
        <a:prstGeom prst="round2SameRect">
          <a:avLst/>
        </a:prstGeom>
        <a:solidFill>
          <a:schemeClr val="bg1">
            <a:alpha val="90000"/>
          </a:schemeClr>
        </a:solidFill>
        <a:ln w="11429" cap="flat" cmpd="sng" algn="ctr">
          <a:solidFill>
            <a:schemeClr val="accent1">
              <a:alpha val="9000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Разработка научной картины мира</a:t>
          </a:r>
          <a:endParaRPr lang="ru-RU" sz="1800" kern="1200" dirty="0"/>
        </a:p>
      </dsp:txBody>
      <dsp:txXfrm rot="-5400000">
        <a:off x="3061526" y="1310941"/>
        <a:ext cx="5399731" cy="794505"/>
      </dsp:txXfrm>
    </dsp:sp>
    <dsp:sp modelId="{23262CDF-6DA1-494D-98F5-605EEB6F3651}">
      <dsp:nvSpPr>
        <dsp:cNvPr id="0" name=""/>
        <dsp:cNvSpPr/>
      </dsp:nvSpPr>
      <dsp:spPr>
        <a:xfrm>
          <a:off x="0" y="1157901"/>
          <a:ext cx="3061525" cy="110058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Мировоззренческая</a:t>
          </a:r>
          <a:endParaRPr lang="ru-RU" sz="2100" kern="1200" dirty="0"/>
        </a:p>
      </dsp:txBody>
      <dsp:txXfrm>
        <a:off x="53726" y="1211627"/>
        <a:ext cx="2954073" cy="993131"/>
      </dsp:txXfrm>
    </dsp:sp>
    <dsp:sp modelId="{377DFD3D-1775-4D95-9EB3-E0104FFF852A}">
      <dsp:nvSpPr>
        <dsp:cNvPr id="0" name=""/>
        <dsp:cNvSpPr/>
      </dsp:nvSpPr>
      <dsp:spPr>
        <a:xfrm rot="5400000">
          <a:off x="5342648" y="142450"/>
          <a:ext cx="880467" cy="5442712"/>
        </a:xfrm>
        <a:prstGeom prst="round2SameRect">
          <a:avLst/>
        </a:prstGeom>
        <a:solidFill>
          <a:schemeClr val="bg1">
            <a:alpha val="90000"/>
          </a:schemeClr>
        </a:solidFill>
        <a:ln w="11429" cap="flat" cmpd="sng" algn="ctr">
          <a:solidFill>
            <a:schemeClr val="accent1">
              <a:alpha val="9000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Предсказание новых открытий в рамках существующих теорий, обоснованные рекомендации на будущее</a:t>
          </a:r>
          <a:endParaRPr lang="ru-RU" sz="1800" kern="1200" dirty="0"/>
        </a:p>
      </dsp:txBody>
      <dsp:txXfrm rot="-5400000">
        <a:off x="3061526" y="2466554"/>
        <a:ext cx="5399731" cy="794505"/>
      </dsp:txXfrm>
    </dsp:sp>
    <dsp:sp modelId="{00426719-BBAD-4530-898A-5CD7F2800EE1}">
      <dsp:nvSpPr>
        <dsp:cNvPr id="0" name=""/>
        <dsp:cNvSpPr/>
      </dsp:nvSpPr>
      <dsp:spPr>
        <a:xfrm>
          <a:off x="0" y="2313514"/>
          <a:ext cx="3061525" cy="110058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Прогностическая</a:t>
          </a:r>
          <a:endParaRPr lang="ru-RU" sz="2100" kern="1200" dirty="0"/>
        </a:p>
      </dsp:txBody>
      <dsp:txXfrm>
        <a:off x="53726" y="2367240"/>
        <a:ext cx="2954073" cy="993131"/>
      </dsp:txXfrm>
    </dsp:sp>
    <dsp:sp modelId="{580DBFB2-B6F0-46D1-8996-8661583CE88D}">
      <dsp:nvSpPr>
        <dsp:cNvPr id="0" name=""/>
        <dsp:cNvSpPr/>
      </dsp:nvSpPr>
      <dsp:spPr>
        <a:xfrm rot="5400000">
          <a:off x="5342648" y="1298063"/>
          <a:ext cx="880467" cy="5442712"/>
        </a:xfrm>
        <a:prstGeom prst="round2SameRect">
          <a:avLst/>
        </a:prstGeom>
        <a:solidFill>
          <a:schemeClr val="bg1">
            <a:alpha val="90000"/>
          </a:schemeClr>
        </a:solidFill>
        <a:ln w="11429" cap="flat" cmpd="sng" algn="ctr">
          <a:solidFill>
            <a:schemeClr val="accent1">
              <a:alpha val="9000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Наука является феноменом культуры, важным фактором образования</a:t>
          </a:r>
          <a:endParaRPr lang="ru-RU" sz="1800" kern="1200" dirty="0"/>
        </a:p>
      </dsp:txBody>
      <dsp:txXfrm rot="-5400000">
        <a:off x="3061526" y="3622167"/>
        <a:ext cx="5399731" cy="794505"/>
      </dsp:txXfrm>
    </dsp:sp>
    <dsp:sp modelId="{4994C5EF-2E2A-49D5-B12F-9E204B384277}">
      <dsp:nvSpPr>
        <dsp:cNvPr id="0" name=""/>
        <dsp:cNvSpPr/>
      </dsp:nvSpPr>
      <dsp:spPr>
        <a:xfrm>
          <a:off x="0" y="3469127"/>
          <a:ext cx="3061525" cy="110058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Культурная</a:t>
          </a:r>
          <a:endParaRPr lang="ru-RU" sz="2100" kern="1200" dirty="0"/>
        </a:p>
      </dsp:txBody>
      <dsp:txXfrm>
        <a:off x="53726" y="3522853"/>
        <a:ext cx="2954073" cy="99313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AAF6B0-4325-4155-A2A5-7B5C7E3198A7}">
      <dsp:nvSpPr>
        <dsp:cNvPr id="0" name=""/>
        <dsp:cNvSpPr/>
      </dsp:nvSpPr>
      <dsp:spPr>
        <a:xfrm>
          <a:off x="0" y="0"/>
          <a:ext cx="4571999" cy="4571999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551DA0-ED5D-423B-A96B-11FDC9E77465}">
      <dsp:nvSpPr>
        <dsp:cNvPr id="0" name=""/>
        <dsp:cNvSpPr/>
      </dsp:nvSpPr>
      <dsp:spPr>
        <a:xfrm>
          <a:off x="2285999" y="0"/>
          <a:ext cx="6218238" cy="457199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Описание</a:t>
          </a:r>
          <a:endParaRPr lang="ru-RU" sz="3200" kern="1200" dirty="0"/>
        </a:p>
      </dsp:txBody>
      <dsp:txXfrm>
        <a:off x="2285999" y="0"/>
        <a:ext cx="3109119" cy="1371602"/>
      </dsp:txXfrm>
    </dsp:sp>
    <dsp:sp modelId="{4119E3C5-2757-4CC6-860B-66C8C21F5547}">
      <dsp:nvSpPr>
        <dsp:cNvPr id="0" name=""/>
        <dsp:cNvSpPr/>
      </dsp:nvSpPr>
      <dsp:spPr>
        <a:xfrm>
          <a:off x="800101" y="1371602"/>
          <a:ext cx="2971797" cy="2971797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lumMod val="40000"/>
            <a:lumOff val="6000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4E13EC-2008-4FB5-A151-EF4C4BE62239}">
      <dsp:nvSpPr>
        <dsp:cNvPr id="0" name=""/>
        <dsp:cNvSpPr/>
      </dsp:nvSpPr>
      <dsp:spPr>
        <a:xfrm>
          <a:off x="2285999" y="1371602"/>
          <a:ext cx="6218238" cy="297179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Объяснение</a:t>
          </a:r>
          <a:endParaRPr lang="ru-RU" sz="3200" kern="1200" dirty="0"/>
        </a:p>
      </dsp:txBody>
      <dsp:txXfrm>
        <a:off x="2285999" y="1371602"/>
        <a:ext cx="3109119" cy="1371598"/>
      </dsp:txXfrm>
    </dsp:sp>
    <dsp:sp modelId="{5E7EB1BE-FE92-489E-B924-A3C620D3ABD8}">
      <dsp:nvSpPr>
        <dsp:cNvPr id="0" name=""/>
        <dsp:cNvSpPr/>
      </dsp:nvSpPr>
      <dsp:spPr>
        <a:xfrm>
          <a:off x="1600200" y="2743201"/>
          <a:ext cx="1371598" cy="1371598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lumMod val="7500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FBE9AA-F2C6-43B7-8932-B5E58E166503}">
      <dsp:nvSpPr>
        <dsp:cNvPr id="0" name=""/>
        <dsp:cNvSpPr/>
      </dsp:nvSpPr>
      <dsp:spPr>
        <a:xfrm>
          <a:off x="2285999" y="2743201"/>
          <a:ext cx="6218238" cy="137159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Предсказание</a:t>
          </a:r>
          <a:endParaRPr lang="ru-RU" sz="3200" kern="1200" dirty="0"/>
        </a:p>
      </dsp:txBody>
      <dsp:txXfrm>
        <a:off x="2285999" y="2743201"/>
        <a:ext cx="3109119" cy="1371598"/>
      </dsp:txXfrm>
    </dsp:sp>
    <dsp:sp modelId="{949999DE-D7CB-49CD-BB34-01FBA182DEF6}">
      <dsp:nvSpPr>
        <dsp:cNvPr id="0" name=""/>
        <dsp:cNvSpPr/>
      </dsp:nvSpPr>
      <dsp:spPr>
        <a:xfrm>
          <a:off x="5395119" y="0"/>
          <a:ext cx="3109119" cy="1371602"/>
        </a:xfrm>
        <a:prstGeom prst="rect">
          <a:avLst/>
        </a:prstGeom>
        <a:noFill/>
        <a:ln w="11429" cap="flat" cmpd="sng" algn="ctr">
          <a:noFill/>
          <a:prstDash val="sysDash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0" i="0" kern="1200" dirty="0" smtClean="0"/>
            <a:t>Фиксация данных эксперимента или наблюдения с помощью определенной системы обозначений, принятых в данной науке</a:t>
          </a:r>
          <a:endParaRPr lang="ru-RU" sz="1600" kern="1200" dirty="0"/>
        </a:p>
      </dsp:txBody>
      <dsp:txXfrm>
        <a:off x="5395119" y="0"/>
        <a:ext cx="3109119" cy="1371602"/>
      </dsp:txXfrm>
    </dsp:sp>
    <dsp:sp modelId="{F897AF0D-D410-4BED-85BB-E16D11F82D47}">
      <dsp:nvSpPr>
        <dsp:cNvPr id="0" name=""/>
        <dsp:cNvSpPr/>
      </dsp:nvSpPr>
      <dsp:spPr>
        <a:xfrm>
          <a:off x="5395119" y="1371602"/>
          <a:ext cx="3109119" cy="1371598"/>
        </a:xfrm>
        <a:prstGeom prst="rect">
          <a:avLst/>
        </a:prstGeom>
        <a:noFill/>
        <a:ln w="11429" cap="flat" cmpd="sng" algn="ctr">
          <a:noFill/>
          <a:prstDash val="sysDash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Раскрытие сущности изучаемого объекта: установление причин, генетических, функциональных и иных связей</a:t>
          </a:r>
          <a:endParaRPr lang="ru-RU" sz="1600" kern="1200" dirty="0"/>
        </a:p>
      </dsp:txBody>
      <dsp:txXfrm>
        <a:off x="5395119" y="1371602"/>
        <a:ext cx="3109119" cy="1371598"/>
      </dsp:txXfrm>
    </dsp:sp>
    <dsp:sp modelId="{B44B205B-C34D-4FAA-9174-CD2FBD17A007}">
      <dsp:nvSpPr>
        <dsp:cNvPr id="0" name=""/>
        <dsp:cNvSpPr/>
      </dsp:nvSpPr>
      <dsp:spPr>
        <a:xfrm>
          <a:off x="5395119" y="2743201"/>
          <a:ext cx="3109119" cy="1371598"/>
        </a:xfrm>
        <a:prstGeom prst="rect">
          <a:avLst/>
        </a:prstGeom>
        <a:noFill/>
        <a:ln w="11429" cap="flat" cmpd="sng" algn="ctr">
          <a:noFill/>
          <a:prstDash val="sysDash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Построение научно обоснованных прогнозов</a:t>
          </a:r>
          <a:endParaRPr lang="ru-RU" sz="1600" kern="1200" dirty="0"/>
        </a:p>
      </dsp:txBody>
      <dsp:txXfrm>
        <a:off x="5395119" y="2743201"/>
        <a:ext cx="3109119" cy="137159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F3CDFD-6184-442C-9112-19103516819B}">
      <dsp:nvSpPr>
        <dsp:cNvPr id="0" name=""/>
        <dsp:cNvSpPr/>
      </dsp:nvSpPr>
      <dsp:spPr>
        <a:xfrm>
          <a:off x="6590964" y="2941635"/>
          <a:ext cx="1132375" cy="5389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7250"/>
              </a:lnTo>
              <a:lnTo>
                <a:pt x="1132375" y="367250"/>
              </a:lnTo>
              <a:lnTo>
                <a:pt x="1132375" y="538907"/>
              </a:lnTo>
            </a:path>
          </a:pathLst>
        </a:custGeom>
        <a:noFill/>
        <a:ln w="11429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B119EE8-4CF0-456D-8033-55F617DA5E07}">
      <dsp:nvSpPr>
        <dsp:cNvPr id="0" name=""/>
        <dsp:cNvSpPr/>
      </dsp:nvSpPr>
      <dsp:spPr>
        <a:xfrm>
          <a:off x="5458588" y="2941635"/>
          <a:ext cx="1132375" cy="538907"/>
        </a:xfrm>
        <a:custGeom>
          <a:avLst/>
          <a:gdLst/>
          <a:ahLst/>
          <a:cxnLst/>
          <a:rect l="0" t="0" r="0" b="0"/>
          <a:pathLst>
            <a:path>
              <a:moveTo>
                <a:pt x="1132375" y="0"/>
              </a:moveTo>
              <a:lnTo>
                <a:pt x="1132375" y="367250"/>
              </a:lnTo>
              <a:lnTo>
                <a:pt x="0" y="367250"/>
              </a:lnTo>
              <a:lnTo>
                <a:pt x="0" y="538907"/>
              </a:lnTo>
            </a:path>
          </a:pathLst>
        </a:custGeom>
        <a:noFill/>
        <a:ln w="11429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C3A42FC-48AC-4204-93BA-778A35F08BE0}">
      <dsp:nvSpPr>
        <dsp:cNvPr id="0" name=""/>
        <dsp:cNvSpPr/>
      </dsp:nvSpPr>
      <dsp:spPr>
        <a:xfrm>
          <a:off x="4326212" y="1226085"/>
          <a:ext cx="2264751" cy="5389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7250"/>
              </a:lnTo>
              <a:lnTo>
                <a:pt x="2264751" y="367250"/>
              </a:lnTo>
              <a:lnTo>
                <a:pt x="2264751" y="538907"/>
              </a:lnTo>
            </a:path>
          </a:pathLst>
        </a:custGeom>
        <a:noFill/>
        <a:ln w="11429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4DAC11-CA7C-4D62-B7B5-937D3C7E6A46}">
      <dsp:nvSpPr>
        <dsp:cNvPr id="0" name=""/>
        <dsp:cNvSpPr/>
      </dsp:nvSpPr>
      <dsp:spPr>
        <a:xfrm>
          <a:off x="2061460" y="2941635"/>
          <a:ext cx="1132375" cy="5389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7250"/>
              </a:lnTo>
              <a:lnTo>
                <a:pt x="1132375" y="367250"/>
              </a:lnTo>
              <a:lnTo>
                <a:pt x="1132375" y="538907"/>
              </a:lnTo>
            </a:path>
          </a:pathLst>
        </a:custGeom>
        <a:noFill/>
        <a:ln w="11429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318B59B-BD86-42E6-A5C4-303F0A7B389A}">
      <dsp:nvSpPr>
        <dsp:cNvPr id="0" name=""/>
        <dsp:cNvSpPr/>
      </dsp:nvSpPr>
      <dsp:spPr>
        <a:xfrm>
          <a:off x="929084" y="2941635"/>
          <a:ext cx="1132375" cy="538907"/>
        </a:xfrm>
        <a:custGeom>
          <a:avLst/>
          <a:gdLst/>
          <a:ahLst/>
          <a:cxnLst/>
          <a:rect l="0" t="0" r="0" b="0"/>
          <a:pathLst>
            <a:path>
              <a:moveTo>
                <a:pt x="1132375" y="0"/>
              </a:moveTo>
              <a:lnTo>
                <a:pt x="1132375" y="367250"/>
              </a:lnTo>
              <a:lnTo>
                <a:pt x="0" y="367250"/>
              </a:lnTo>
              <a:lnTo>
                <a:pt x="0" y="538907"/>
              </a:lnTo>
            </a:path>
          </a:pathLst>
        </a:custGeom>
        <a:noFill/>
        <a:ln w="11429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465ADB-4B88-40B5-9FF0-D32C64CC7FDF}">
      <dsp:nvSpPr>
        <dsp:cNvPr id="0" name=""/>
        <dsp:cNvSpPr/>
      </dsp:nvSpPr>
      <dsp:spPr>
        <a:xfrm>
          <a:off x="2061460" y="1226085"/>
          <a:ext cx="2264751" cy="538907"/>
        </a:xfrm>
        <a:custGeom>
          <a:avLst/>
          <a:gdLst/>
          <a:ahLst/>
          <a:cxnLst/>
          <a:rect l="0" t="0" r="0" b="0"/>
          <a:pathLst>
            <a:path>
              <a:moveTo>
                <a:pt x="2264751" y="0"/>
              </a:moveTo>
              <a:lnTo>
                <a:pt x="2264751" y="367250"/>
              </a:lnTo>
              <a:lnTo>
                <a:pt x="0" y="367250"/>
              </a:lnTo>
              <a:lnTo>
                <a:pt x="0" y="538907"/>
              </a:lnTo>
            </a:path>
          </a:pathLst>
        </a:custGeom>
        <a:noFill/>
        <a:ln w="11429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FA0F55-030C-4E01-B0C7-4DF97C3AC839}">
      <dsp:nvSpPr>
        <dsp:cNvPr id="0" name=""/>
        <dsp:cNvSpPr/>
      </dsp:nvSpPr>
      <dsp:spPr>
        <a:xfrm>
          <a:off x="3399722" y="49444"/>
          <a:ext cx="1852978" cy="117664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D07B20-72F7-4F5E-B769-DC03B22970B5}">
      <dsp:nvSpPr>
        <dsp:cNvPr id="0" name=""/>
        <dsp:cNvSpPr/>
      </dsp:nvSpPr>
      <dsp:spPr>
        <a:xfrm>
          <a:off x="3605609" y="245036"/>
          <a:ext cx="1852978" cy="11766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Виды научного знания</a:t>
          </a:r>
          <a:endParaRPr lang="ru-RU" sz="2000" kern="1200" dirty="0"/>
        </a:p>
      </dsp:txBody>
      <dsp:txXfrm>
        <a:off x="3640072" y="279499"/>
        <a:ext cx="1784052" cy="1107715"/>
      </dsp:txXfrm>
    </dsp:sp>
    <dsp:sp modelId="{8745676C-5F6B-4D14-A799-1D0C3563A085}">
      <dsp:nvSpPr>
        <dsp:cNvPr id="0" name=""/>
        <dsp:cNvSpPr/>
      </dsp:nvSpPr>
      <dsp:spPr>
        <a:xfrm>
          <a:off x="1134971" y="1764993"/>
          <a:ext cx="1852978" cy="117664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99E7728-F12A-4EEC-B71A-8F566792D821}">
      <dsp:nvSpPr>
        <dsp:cNvPr id="0" name=""/>
        <dsp:cNvSpPr/>
      </dsp:nvSpPr>
      <dsp:spPr>
        <a:xfrm>
          <a:off x="1340857" y="1960585"/>
          <a:ext cx="1852978" cy="11766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Эмпирические</a:t>
          </a:r>
          <a:endParaRPr lang="ru-RU" sz="1400" kern="1200" dirty="0"/>
        </a:p>
      </dsp:txBody>
      <dsp:txXfrm>
        <a:off x="1375320" y="1995048"/>
        <a:ext cx="1784052" cy="1107715"/>
      </dsp:txXfrm>
    </dsp:sp>
    <dsp:sp modelId="{44ED6561-BD4D-42E5-9320-115B783B10C8}">
      <dsp:nvSpPr>
        <dsp:cNvPr id="0" name=""/>
        <dsp:cNvSpPr/>
      </dsp:nvSpPr>
      <dsp:spPr>
        <a:xfrm>
          <a:off x="2595" y="3480543"/>
          <a:ext cx="1852978" cy="117664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51F1B2-7AA0-4546-928C-E0CB1F0EB706}">
      <dsp:nvSpPr>
        <dsp:cNvPr id="0" name=""/>
        <dsp:cNvSpPr/>
      </dsp:nvSpPr>
      <dsp:spPr>
        <a:xfrm>
          <a:off x="208481" y="3676135"/>
          <a:ext cx="1852978" cy="11766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Констатируют количественные и качественные характеристики объектов и явлений</a:t>
          </a:r>
          <a:endParaRPr lang="ru-RU" sz="1400" kern="1200" dirty="0"/>
        </a:p>
      </dsp:txBody>
      <dsp:txXfrm>
        <a:off x="242944" y="3710598"/>
        <a:ext cx="1784052" cy="1107715"/>
      </dsp:txXfrm>
    </dsp:sp>
    <dsp:sp modelId="{70E104E3-7634-4D23-B134-5DB805B8616C}">
      <dsp:nvSpPr>
        <dsp:cNvPr id="0" name=""/>
        <dsp:cNvSpPr/>
      </dsp:nvSpPr>
      <dsp:spPr>
        <a:xfrm>
          <a:off x="2267346" y="3480543"/>
          <a:ext cx="1852978" cy="117664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431C1C-3E41-44C2-9410-E32F684156D4}">
      <dsp:nvSpPr>
        <dsp:cNvPr id="0" name=""/>
        <dsp:cNvSpPr/>
      </dsp:nvSpPr>
      <dsp:spPr>
        <a:xfrm>
          <a:off x="2473233" y="3676135"/>
          <a:ext cx="1852978" cy="11766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Являются результатом применения эмпирических методов познания</a:t>
          </a:r>
          <a:endParaRPr lang="ru-RU" sz="1400" kern="1200" dirty="0"/>
        </a:p>
      </dsp:txBody>
      <dsp:txXfrm>
        <a:off x="2507696" y="3710598"/>
        <a:ext cx="1784052" cy="1107715"/>
      </dsp:txXfrm>
    </dsp:sp>
    <dsp:sp modelId="{A1FB5FA1-DD13-4E06-AC0A-81B8B2355F3F}">
      <dsp:nvSpPr>
        <dsp:cNvPr id="0" name=""/>
        <dsp:cNvSpPr/>
      </dsp:nvSpPr>
      <dsp:spPr>
        <a:xfrm>
          <a:off x="5664474" y="1764993"/>
          <a:ext cx="1852978" cy="117664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2AC1F7-6FCE-47AF-A33B-B46D0B199710}">
      <dsp:nvSpPr>
        <dsp:cNvPr id="0" name=""/>
        <dsp:cNvSpPr/>
      </dsp:nvSpPr>
      <dsp:spPr>
        <a:xfrm>
          <a:off x="5870361" y="1960585"/>
          <a:ext cx="1852978" cy="11766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Теоретические</a:t>
          </a:r>
          <a:endParaRPr lang="ru-RU" sz="1400" kern="1200" dirty="0"/>
        </a:p>
      </dsp:txBody>
      <dsp:txXfrm>
        <a:off x="5904824" y="1995048"/>
        <a:ext cx="1784052" cy="1107715"/>
      </dsp:txXfrm>
    </dsp:sp>
    <dsp:sp modelId="{A3EB51DC-838A-4F20-BCAC-D52046ABA449}">
      <dsp:nvSpPr>
        <dsp:cNvPr id="0" name=""/>
        <dsp:cNvSpPr/>
      </dsp:nvSpPr>
      <dsp:spPr>
        <a:xfrm>
          <a:off x="4532098" y="3480543"/>
          <a:ext cx="1852978" cy="117664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1C25401-E41F-4158-A0A4-ACB7A376C9B0}">
      <dsp:nvSpPr>
        <dsp:cNvPr id="0" name=""/>
        <dsp:cNvSpPr/>
      </dsp:nvSpPr>
      <dsp:spPr>
        <a:xfrm>
          <a:off x="4737985" y="3676135"/>
          <a:ext cx="1852978" cy="11766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Раскрывают сущностные характеристики объектов и явлений</a:t>
          </a:r>
          <a:endParaRPr lang="ru-RU" sz="1400" kern="1200" dirty="0"/>
        </a:p>
      </dsp:txBody>
      <dsp:txXfrm>
        <a:off x="4772448" y="3710598"/>
        <a:ext cx="1784052" cy="1107715"/>
      </dsp:txXfrm>
    </dsp:sp>
    <dsp:sp modelId="{4203F3D8-3EC9-419C-9EC0-DD0D16841CCF}">
      <dsp:nvSpPr>
        <dsp:cNvPr id="0" name=""/>
        <dsp:cNvSpPr/>
      </dsp:nvSpPr>
      <dsp:spPr>
        <a:xfrm>
          <a:off x="6796850" y="3480543"/>
          <a:ext cx="1852978" cy="117664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2164BB-4939-458E-85C2-6387D2D1FB52}">
      <dsp:nvSpPr>
        <dsp:cNvPr id="0" name=""/>
        <dsp:cNvSpPr/>
      </dsp:nvSpPr>
      <dsp:spPr>
        <a:xfrm>
          <a:off x="7002737" y="3676135"/>
          <a:ext cx="1852978" cy="11766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Являются  результатом применения теоретических методов познания</a:t>
          </a:r>
          <a:endParaRPr lang="ru-RU" sz="1400" kern="1200" dirty="0"/>
        </a:p>
      </dsp:txBody>
      <dsp:txXfrm>
        <a:off x="7037200" y="3710598"/>
        <a:ext cx="1784052" cy="1107715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7BA02E-472F-4A44-A4A7-0DE08D7CCDC1}">
      <dsp:nvSpPr>
        <dsp:cNvPr id="0" name=""/>
        <dsp:cNvSpPr/>
      </dsp:nvSpPr>
      <dsp:spPr>
        <a:xfrm>
          <a:off x="3364298" y="1303020"/>
          <a:ext cx="1600199" cy="160020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060BCBDB-C341-4050-A570-DFCAE0ED6825}">
      <dsp:nvSpPr>
        <dsp:cNvPr id="0" name=""/>
        <dsp:cNvSpPr/>
      </dsp:nvSpPr>
      <dsp:spPr>
        <a:xfrm>
          <a:off x="2915414" y="0"/>
          <a:ext cx="2497968" cy="1074420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Естественные: о космосе, Земле, физических, химических, биологических системах, человеке</a:t>
          </a:r>
          <a:endParaRPr lang="ru-RU" sz="1500" kern="1200" dirty="0"/>
        </a:p>
      </dsp:txBody>
      <dsp:txXfrm>
        <a:off x="2915414" y="0"/>
        <a:ext cx="2497968" cy="1074420"/>
      </dsp:txXfrm>
    </dsp:sp>
    <dsp:sp modelId="{2355C641-3C7A-4D7E-9685-34A3EE1491E3}">
      <dsp:nvSpPr>
        <dsp:cNvPr id="0" name=""/>
        <dsp:cNvSpPr/>
      </dsp:nvSpPr>
      <dsp:spPr>
        <a:xfrm>
          <a:off x="3973014" y="1745132"/>
          <a:ext cx="1600199" cy="1600200"/>
        </a:xfrm>
        <a:prstGeom prst="ellipse">
          <a:avLst/>
        </a:prstGeom>
        <a:solidFill>
          <a:schemeClr val="bg2">
            <a:lumMod val="90000"/>
            <a:alpha val="5000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8BB9C301-F9DA-45CD-AE4F-6470B3B420E4}">
      <dsp:nvSpPr>
        <dsp:cNvPr id="0" name=""/>
        <dsp:cNvSpPr/>
      </dsp:nvSpPr>
      <dsp:spPr>
        <a:xfrm>
          <a:off x="5684314" y="1417320"/>
          <a:ext cx="2015089" cy="1165860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Технические: радиотехника, электротехника…</a:t>
          </a:r>
          <a:endParaRPr lang="ru-RU" sz="1500" kern="1200" dirty="0"/>
        </a:p>
      </dsp:txBody>
      <dsp:txXfrm>
        <a:off x="5684314" y="1417320"/>
        <a:ext cx="2015089" cy="1165860"/>
      </dsp:txXfrm>
    </dsp:sp>
    <dsp:sp modelId="{4F32AC8F-5876-4DB7-8AB4-558775766C61}">
      <dsp:nvSpPr>
        <dsp:cNvPr id="0" name=""/>
        <dsp:cNvSpPr/>
      </dsp:nvSpPr>
      <dsp:spPr>
        <a:xfrm>
          <a:off x="3740665" y="2461107"/>
          <a:ext cx="1600199" cy="1600200"/>
        </a:xfrm>
        <a:prstGeom prst="ellipse">
          <a:avLst/>
        </a:prstGeom>
        <a:solidFill>
          <a:schemeClr val="accent2">
            <a:lumMod val="40000"/>
            <a:lumOff val="60000"/>
            <a:alpha val="5000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74CC2DAD-F6C4-45F8-ABCA-3C8C17B0BDFF}">
      <dsp:nvSpPr>
        <dsp:cNvPr id="0" name=""/>
        <dsp:cNvSpPr/>
      </dsp:nvSpPr>
      <dsp:spPr>
        <a:xfrm>
          <a:off x="5496856" y="3406140"/>
          <a:ext cx="2131101" cy="1165860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Общественные (социальные): социология, экономика, политология…</a:t>
          </a:r>
          <a:endParaRPr lang="ru-RU" sz="1500" kern="1200" dirty="0"/>
        </a:p>
      </dsp:txBody>
      <dsp:txXfrm>
        <a:off x="5496856" y="3406140"/>
        <a:ext cx="2131101" cy="1165860"/>
      </dsp:txXfrm>
    </dsp:sp>
    <dsp:sp modelId="{0A7BE87F-2C5C-45F3-AA19-129E45AB69BD}">
      <dsp:nvSpPr>
        <dsp:cNvPr id="0" name=""/>
        <dsp:cNvSpPr/>
      </dsp:nvSpPr>
      <dsp:spPr>
        <a:xfrm>
          <a:off x="2987931" y="2461107"/>
          <a:ext cx="1600199" cy="1600200"/>
        </a:xfrm>
        <a:prstGeom prst="ellipse">
          <a:avLst/>
        </a:prstGeom>
        <a:solidFill>
          <a:schemeClr val="accent6">
            <a:lumMod val="75000"/>
            <a:alpha val="5000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BEDEF512-0953-4F10-9769-EC568033C6C2}">
      <dsp:nvSpPr>
        <dsp:cNvPr id="0" name=""/>
        <dsp:cNvSpPr/>
      </dsp:nvSpPr>
      <dsp:spPr>
        <a:xfrm>
          <a:off x="1220030" y="3406140"/>
          <a:ext cx="1664207" cy="1165860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Гуманитарные: педагогика, психология, лингвистика… </a:t>
          </a:r>
          <a:endParaRPr lang="ru-RU" sz="1500" kern="1200" dirty="0"/>
        </a:p>
      </dsp:txBody>
      <dsp:txXfrm>
        <a:off x="1220030" y="3406140"/>
        <a:ext cx="1664207" cy="1165860"/>
      </dsp:txXfrm>
    </dsp:sp>
    <dsp:sp modelId="{D95B70ED-4E46-4B4D-892A-6C433A6F9036}">
      <dsp:nvSpPr>
        <dsp:cNvPr id="0" name=""/>
        <dsp:cNvSpPr/>
      </dsp:nvSpPr>
      <dsp:spPr>
        <a:xfrm>
          <a:off x="2755582" y="1745132"/>
          <a:ext cx="1600199" cy="1600200"/>
        </a:xfrm>
        <a:prstGeom prst="ellipse">
          <a:avLst/>
        </a:prstGeom>
        <a:solidFill>
          <a:schemeClr val="accent5">
            <a:lumMod val="60000"/>
            <a:lumOff val="40000"/>
            <a:alpha val="5000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F7DB6F01-1316-45E5-BC8F-3E03DD4F3BA7}">
      <dsp:nvSpPr>
        <dsp:cNvPr id="0" name=""/>
        <dsp:cNvSpPr/>
      </dsp:nvSpPr>
      <dsp:spPr>
        <a:xfrm>
          <a:off x="963998" y="1417320"/>
          <a:ext cx="1664207" cy="1165860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«</a:t>
          </a:r>
          <a:r>
            <a:rPr lang="ru-RU" sz="1500" kern="1200" dirty="0" err="1" smtClean="0"/>
            <a:t>Метанауки</a:t>
          </a:r>
          <a:r>
            <a:rPr lang="ru-RU" sz="1500" kern="1200" dirty="0" smtClean="0"/>
            <a:t>»: математика, информатика, кибернетика</a:t>
          </a:r>
          <a:endParaRPr lang="ru-RU" sz="1500" kern="1200" dirty="0"/>
        </a:p>
      </dsp:txBody>
      <dsp:txXfrm>
        <a:off x="963998" y="1417320"/>
        <a:ext cx="1664207" cy="116586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7471EB-9F4C-4543-B2A5-3C177C487BAF}">
      <dsp:nvSpPr>
        <dsp:cNvPr id="0" name=""/>
        <dsp:cNvSpPr/>
      </dsp:nvSpPr>
      <dsp:spPr>
        <a:xfrm>
          <a:off x="339950" y="12435"/>
          <a:ext cx="4547128" cy="4547128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Социальные науки</a:t>
          </a:r>
          <a:endParaRPr lang="ru-RU" sz="2900" kern="1200" dirty="0"/>
        </a:p>
      </dsp:txBody>
      <dsp:txXfrm>
        <a:off x="974909" y="548640"/>
        <a:ext cx="2621767" cy="3474720"/>
      </dsp:txXfrm>
    </dsp:sp>
    <dsp:sp modelId="{7551E79D-9924-418B-ADAC-64FFEA3EF761}">
      <dsp:nvSpPr>
        <dsp:cNvPr id="0" name=""/>
        <dsp:cNvSpPr/>
      </dsp:nvSpPr>
      <dsp:spPr>
        <a:xfrm>
          <a:off x="3617159" y="12435"/>
          <a:ext cx="4547128" cy="4547128"/>
        </a:xfrm>
        <a:prstGeom prst="ellipse">
          <a:avLst/>
        </a:prstGeom>
        <a:solidFill>
          <a:schemeClr val="accent5">
            <a:lumMod val="20000"/>
            <a:lumOff val="80000"/>
            <a:alpha val="50000"/>
          </a:schemeClr>
        </a:solidFill>
        <a:ln w="11429" cap="flat" cmpd="sng" algn="ctr">
          <a:solidFill>
            <a:schemeClr val="accent1"/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Гуманитарные науки</a:t>
          </a:r>
          <a:endParaRPr lang="ru-RU" sz="2900" kern="1200" dirty="0"/>
        </a:p>
      </dsp:txBody>
      <dsp:txXfrm>
        <a:off x="4907560" y="548640"/>
        <a:ext cx="2621767" cy="34747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2#1">
  <dgm:title val=""/>
  <dgm:desc val=""/>
  <dgm:catLst>
    <dgm:cat type="list" pri="1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F72A4B-250A-4E7E-87E6-E4A8C6FF3B4D}" type="datetimeFigureOut">
              <a:rPr lang="ru-RU" smtClean="0"/>
              <a:pPr/>
              <a:t>18.09.2017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F02D4F-6E8C-4971-BA23-461C86A370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97060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4034B39-0030-4BD4-96CE-6934665F46A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68123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837691E-CEF9-4229-ABEE-AC3946ECA090}" type="slidenum">
              <a:rPr lang="ru-RU"/>
              <a:pPr/>
              <a:t>1</a:t>
            </a:fld>
            <a:endParaRPr lang="ru-RU"/>
          </a:p>
        </p:txBody>
      </p:sp>
      <p:sp>
        <p:nvSpPr>
          <p:cNvPr id="4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09BFAD7A-9BA6-41E4-98AE-73E6B04AFA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42B6B-C056-4748-812B-BC9FE02D68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215B214D-337F-4B5A-B233-5948CC437C3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A0C33D35-1E85-4835-8A1A-14D30F70EC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D1EBFD5-E050-493F-8B1D-B6261756A70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4ED3F-9A86-4820-936F-1DCEE9807E7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1633DAA1-C839-42FB-BD5B-7D723A0105D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4F269C5A-07E6-449F-ABDD-A4AA1ABBE0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9CE6E0D-301E-4B4D-99DC-DE4A90E804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A1E5BE4-396D-484E-B5FA-4A5AA982B7F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6D7DE7DF-00FC-45D2-AD34-D782DFD2F9E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4F2B9A0-1C78-4CEF-8445-0890AD2311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772300" cy="1752600"/>
          </a:xfrm>
        </p:spPr>
        <p:txBody>
          <a:bodyPr/>
          <a:lstStyle/>
          <a:p>
            <a:r>
              <a:rPr lang="ru-RU" dirty="0" smtClean="0"/>
              <a:t>Современные проблемы науки и образования. Лекция 1.</a:t>
            </a:r>
            <a:endParaRPr lang="ru-RU" dirty="0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Наука как социокультурное явление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Формы научного знания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Факты</a:t>
            </a:r>
          </a:p>
          <a:p>
            <a:pPr lvl="1"/>
            <a:r>
              <a:rPr lang="ru-RU" dirty="0" smtClean="0"/>
              <a:t>реально происходящее или происшедшее событие, зафиксированное на языке той или иной науки</a:t>
            </a:r>
          </a:p>
          <a:p>
            <a:r>
              <a:rPr lang="ru-RU" dirty="0" smtClean="0"/>
              <a:t>Проблемы</a:t>
            </a:r>
          </a:p>
          <a:p>
            <a:pPr lvl="1"/>
            <a:r>
              <a:rPr lang="ru-RU" dirty="0" smtClean="0"/>
              <a:t>осознанные вопросы, для ответа на которые имеющихся знаний недостаточно</a:t>
            </a:r>
          </a:p>
          <a:p>
            <a:r>
              <a:rPr lang="ru-RU" dirty="0" smtClean="0"/>
              <a:t>Гипотезы</a:t>
            </a:r>
          </a:p>
          <a:p>
            <a:pPr lvl="1"/>
            <a:r>
              <a:rPr lang="ru-RU" dirty="0" smtClean="0"/>
              <a:t>научно обоснованное предположение, нуждающееся в проверке</a:t>
            </a:r>
          </a:p>
          <a:p>
            <a:r>
              <a:rPr lang="ru-RU" dirty="0" smtClean="0"/>
              <a:t>Категории</a:t>
            </a:r>
          </a:p>
          <a:p>
            <a:pPr lvl="1"/>
            <a:r>
              <a:rPr lang="ru-RU" dirty="0" smtClean="0"/>
              <a:t>фундаментальные понятия науки</a:t>
            </a:r>
          </a:p>
          <a:p>
            <a:r>
              <a:rPr lang="ru-RU" dirty="0" smtClean="0"/>
              <a:t>Законы</a:t>
            </a:r>
          </a:p>
          <a:p>
            <a:pPr lvl="1"/>
            <a:r>
              <a:rPr lang="ru-RU" dirty="0" smtClean="0"/>
              <a:t>отражение в форме теоретических утверждений объективных, существенных, устойчивых, повторяющихся связей между явлениями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Формы научного знания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Принципы</a:t>
            </a:r>
          </a:p>
          <a:p>
            <a:pPr lvl="1"/>
            <a:r>
              <a:rPr lang="ru-RU" dirty="0" smtClean="0"/>
              <a:t>наиболее общие и важные фундаментальные положения теории</a:t>
            </a:r>
          </a:p>
          <a:p>
            <a:r>
              <a:rPr lang="ru-RU" dirty="0" smtClean="0"/>
              <a:t>Концепции</a:t>
            </a:r>
          </a:p>
          <a:p>
            <a:pPr lvl="1"/>
            <a:r>
              <a:rPr lang="ru-RU" dirty="0" smtClean="0"/>
              <a:t>система знаний, задающая характер видения мира в процессе построения и обоснования различных теорий</a:t>
            </a:r>
          </a:p>
          <a:p>
            <a:r>
              <a:rPr lang="ru-RU" dirty="0" smtClean="0"/>
              <a:t>Теории</a:t>
            </a:r>
          </a:p>
          <a:p>
            <a:pPr lvl="1"/>
            <a:r>
              <a:rPr lang="ru-RU" dirty="0" smtClean="0"/>
              <a:t>систематизированные знания, в совокупности объясняющие множество фактов и описывающие посредством системы законов определенный фрагмент реальности</a:t>
            </a:r>
          </a:p>
          <a:p>
            <a:r>
              <a:rPr lang="ru-RU" dirty="0" smtClean="0"/>
              <a:t>Научная картина мира</a:t>
            </a:r>
          </a:p>
          <a:p>
            <a:pPr lvl="1"/>
            <a:r>
              <a:rPr lang="ru-RU" dirty="0" smtClean="0"/>
              <a:t>система научных теорий, описывающих реальность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Классификация наук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301625" y="1527175"/>
          <a:ext cx="8504238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Классификация наук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301625" y="1527175"/>
          <a:ext cx="8504238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929058" y="3741011"/>
            <a:ext cx="12858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История, педагогика, психология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Специфика </a:t>
            </a:r>
            <a:r>
              <a:rPr lang="ru-RU" dirty="0" err="1" smtClean="0"/>
              <a:t>социогуманитарного</a:t>
            </a:r>
            <a:r>
              <a:rPr lang="ru-RU" dirty="0" smtClean="0"/>
              <a:t> знания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Объекты исследования не обязательно должны быть наблюдаемыми, представляют собой сложный мир субъективной реальности</a:t>
            </a:r>
          </a:p>
          <a:p>
            <a:r>
              <a:rPr lang="ru-RU" dirty="0" err="1" smtClean="0"/>
              <a:t>Социогуманитарное</a:t>
            </a:r>
            <a:r>
              <a:rPr lang="ru-RU" dirty="0" smtClean="0"/>
              <a:t> познание имеет дело </a:t>
            </a:r>
            <a:br>
              <a:rPr lang="ru-RU" dirty="0" smtClean="0"/>
            </a:br>
            <a:r>
              <a:rPr lang="ru-RU" dirty="0" smtClean="0"/>
              <a:t>с отношениями людей</a:t>
            </a:r>
          </a:p>
          <a:p>
            <a:r>
              <a:rPr lang="ru-RU" dirty="0" smtClean="0"/>
              <a:t>Процесс познания осуществляется в ходе общественно-практической деятельности</a:t>
            </a:r>
          </a:p>
          <a:p>
            <a:r>
              <a:rPr lang="ru-RU" dirty="0" smtClean="0"/>
              <a:t>В процессе познания необходимо учитывать многообразные ситуации, возникающие </a:t>
            </a:r>
            <a:br>
              <a:rPr lang="ru-RU" dirty="0" smtClean="0"/>
            </a:br>
            <a:r>
              <a:rPr lang="ru-RU" dirty="0" smtClean="0"/>
              <a:t>в деятельности и в отношениях людей</a:t>
            </a:r>
          </a:p>
          <a:p>
            <a:r>
              <a:rPr lang="ru-RU" dirty="0" err="1" smtClean="0"/>
              <a:t>Социогуманитарное</a:t>
            </a:r>
            <a:r>
              <a:rPr lang="ru-RU" dirty="0" smtClean="0"/>
              <a:t> знание всегда </a:t>
            </a:r>
            <a:r>
              <a:rPr lang="ru-RU" dirty="0" err="1" smtClean="0"/>
              <a:t>ценностно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и субъективно «окрашено»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Наука как социальный институт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 smtClean="0"/>
              <a:t>Социальный институт </a:t>
            </a:r>
            <a:r>
              <a:rPr lang="ru-RU" dirty="0" smtClean="0"/>
              <a:t>– это компонент социальной структуры, специализирующейся на удовлетворении общественных потребностей, на основе организации совместной деятельности людей по ее удовлетворению.</a:t>
            </a:r>
          </a:p>
          <a:p>
            <a:r>
              <a:rPr lang="ru-RU" dirty="0" smtClean="0"/>
              <a:t>Наука как социальный институт предполагает:</a:t>
            </a:r>
          </a:p>
          <a:p>
            <a:pPr lvl="1"/>
            <a:r>
              <a:rPr lang="ru-RU" dirty="0" smtClean="0">
                <a:solidFill>
                  <a:schemeClr val="tx1"/>
                </a:solidFill>
              </a:rPr>
              <a:t>совокупность знаний и их носителей;</a:t>
            </a:r>
          </a:p>
          <a:p>
            <a:pPr lvl="1"/>
            <a:r>
              <a:rPr lang="ru-RU" dirty="0" smtClean="0">
                <a:solidFill>
                  <a:schemeClr val="tx1"/>
                </a:solidFill>
              </a:rPr>
              <a:t>наличие специфических познавательных целей и задач;</a:t>
            </a:r>
          </a:p>
          <a:p>
            <a:pPr lvl="1"/>
            <a:r>
              <a:rPr lang="ru-RU" dirty="0" smtClean="0">
                <a:solidFill>
                  <a:schemeClr val="tx1"/>
                </a:solidFill>
              </a:rPr>
              <a:t>выполнение определенных функций;</a:t>
            </a:r>
          </a:p>
          <a:p>
            <a:pPr lvl="1"/>
            <a:r>
              <a:rPr lang="ru-RU" dirty="0" smtClean="0">
                <a:solidFill>
                  <a:schemeClr val="tx1"/>
                </a:solidFill>
              </a:rPr>
              <a:t>наличие специфических средств познания и учреждений;</a:t>
            </a:r>
          </a:p>
          <a:p>
            <a:pPr lvl="1"/>
            <a:r>
              <a:rPr lang="ru-RU" dirty="0" smtClean="0">
                <a:solidFill>
                  <a:schemeClr val="tx1"/>
                </a:solidFill>
              </a:rPr>
              <a:t>выработку форм контроля, экспертизы и оценки научных достижений;</a:t>
            </a:r>
          </a:p>
          <a:p>
            <a:pPr lvl="1"/>
            <a:r>
              <a:rPr lang="ru-RU" dirty="0" smtClean="0">
                <a:solidFill>
                  <a:schemeClr val="tx1"/>
                </a:solidFill>
              </a:rPr>
              <a:t>существование определенных санкций (разрешений, правил)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Функции науки как социального института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301625" y="1527175"/>
          <a:ext cx="8504238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Научные учреждения и организации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Научная школа</a:t>
            </a:r>
          </a:p>
          <a:p>
            <a:pPr lvl="1"/>
            <a:r>
              <a:rPr lang="ru-RU" dirty="0" smtClean="0"/>
              <a:t>группа учёных или коллектив исследователей, выполняющая в долгосрочном периоде под руководством лидера (главы школы) определенную научно-исследовательскую программу, решающую четко сформулированную научную задачу или комплекс задач</a:t>
            </a:r>
          </a:p>
          <a:p>
            <a:r>
              <a:rPr lang="ru-RU" dirty="0" smtClean="0"/>
              <a:t>Университет</a:t>
            </a:r>
          </a:p>
          <a:p>
            <a:r>
              <a:rPr lang="ru-RU" dirty="0" smtClean="0"/>
              <a:t>Академия</a:t>
            </a:r>
          </a:p>
          <a:p>
            <a:pPr lvl="1"/>
            <a:r>
              <a:rPr lang="ru-RU" dirty="0" smtClean="0"/>
              <a:t>наименование научных организаций и учебных заведений</a:t>
            </a:r>
          </a:p>
          <a:p>
            <a:r>
              <a:rPr lang="ru-RU" dirty="0" smtClean="0"/>
              <a:t>Научные общества</a:t>
            </a:r>
          </a:p>
          <a:p>
            <a:r>
              <a:rPr lang="ru-RU" dirty="0" smtClean="0"/>
              <a:t>основной задачей является обмен научной информацией, в том числе, в ходе проводимых конференций, и благодаря публикациям в периодических изданиях, выпускаемых обществом</a:t>
            </a:r>
          </a:p>
          <a:p>
            <a:r>
              <a:rPr lang="ru-RU" dirty="0" smtClean="0"/>
              <a:t>Международные организации</a:t>
            </a:r>
          </a:p>
          <a:p>
            <a:r>
              <a:rPr lang="ru-RU" dirty="0" smtClean="0"/>
              <a:t>Международные институты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способы постижения мира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301625" y="1527175"/>
          <a:ext cx="8504238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Способы постижения мира </a:t>
            </a:r>
            <a:br>
              <a:rPr lang="ru-RU" dirty="0" smtClean="0"/>
            </a:br>
            <a:r>
              <a:rPr lang="ru-RU" dirty="0" smtClean="0"/>
              <a:t>и человека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quarter" idx="1"/>
          </p:nvPr>
        </p:nvGraphicFramePr>
        <p:xfrm>
          <a:off x="301625" y="1527175"/>
          <a:ext cx="8504238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Понятие науки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Наука – это форма духовной деятельности людей, направленная на производство знаний о природе, обществе и самом познании, имеющая непосредственной целью постижение истины и открытие объективных законов на основе обобщения реальных фактов в их взаимосвязи.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Типы знаний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301625" y="1527175"/>
          <a:ext cx="8504238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793733"/>
          </a:xfrm>
        </p:spPr>
        <p:txBody>
          <a:bodyPr/>
          <a:lstStyle/>
          <a:p>
            <a:r>
              <a:rPr lang="ru-RU" dirty="0" smtClean="0"/>
              <a:t>Типы знаний</a:t>
            </a:r>
            <a:endParaRPr lang="ru-RU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sz="quarter" idx="1"/>
          </p:nvPr>
        </p:nvGraphicFramePr>
        <p:xfrm>
          <a:off x="71438" y="1285860"/>
          <a:ext cx="8929718" cy="52736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Функции научного знания (1)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301625" y="1527175"/>
          <a:ext cx="8504238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Функции научного знания (2)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301625" y="1527175"/>
          <a:ext cx="8504238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научного знания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142844" y="1527174"/>
          <a:ext cx="8858311" cy="49022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466</TotalTime>
  <Words>550</Words>
  <Application>Microsoft Office PowerPoint</Application>
  <PresentationFormat>Экран (4:3)</PresentationFormat>
  <Paragraphs>127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Официальная</vt:lpstr>
      <vt:lpstr>Наука как социокультурное явление</vt:lpstr>
      <vt:lpstr>Основные способы постижения мира</vt:lpstr>
      <vt:lpstr>Способы постижения мира  и человека</vt:lpstr>
      <vt:lpstr>Понятие науки</vt:lpstr>
      <vt:lpstr>Типы знаний</vt:lpstr>
      <vt:lpstr>Типы знаний</vt:lpstr>
      <vt:lpstr>Функции научного знания (1)</vt:lpstr>
      <vt:lpstr>Функции научного знания (2)</vt:lpstr>
      <vt:lpstr>Виды научного знания</vt:lpstr>
      <vt:lpstr>Формы научного знания</vt:lpstr>
      <vt:lpstr>Формы научного знания</vt:lpstr>
      <vt:lpstr>Классификация наук</vt:lpstr>
      <vt:lpstr>Классификация наук</vt:lpstr>
      <vt:lpstr>Специфика социогуманитарного знания</vt:lpstr>
      <vt:lpstr>Наука как социальный институт</vt:lpstr>
      <vt:lpstr>Функции науки как социального института</vt:lpstr>
      <vt:lpstr>Научные учреждения и организации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62</cp:revision>
  <dcterms:created xsi:type="dcterms:W3CDTF">2011-11-26T17:15:13Z</dcterms:created>
  <dcterms:modified xsi:type="dcterms:W3CDTF">2017-09-18T20:13:11Z</dcterms:modified>
</cp:coreProperties>
</file>